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Roboto"/>
      <p:regular r:id="rId46"/>
      <p:bold r:id="rId47"/>
      <p:italic r:id="rId48"/>
      <p:boldItalic r:id="rId49"/>
    </p:embeddedFont>
    <p:embeddedFont>
      <p:font typeface="Space Grotesk Light"/>
      <p:regular r:id="rId50"/>
      <p:bold r:id="rId51"/>
    </p:embeddedFont>
    <p:embeddedFont>
      <p:font typeface="Space Grotesk Medium"/>
      <p:regular r:id="rId52"/>
      <p:bold r:id="rId53"/>
    </p:embeddedFont>
    <p:embeddedFont>
      <p:font typeface="Roboto Light"/>
      <p:regular r:id="rId54"/>
      <p:bold r:id="rId55"/>
      <p:italic r:id="rId56"/>
      <p:boldItalic r:id="rId57"/>
    </p:embeddedFont>
    <p:embeddedFont>
      <p:font typeface="Space Grotesk SemiBold"/>
      <p:regular r:id="rId58"/>
      <p:bold r:id="rId59"/>
    </p:embeddedFont>
    <p:embeddedFont>
      <p:font typeface="Space Grotesk"/>
      <p:regular r:id="rId60"/>
      <p:bold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SpaceGrotesk-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SpaceGrotesk-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SpaceGroteskLight-bold.fntdata"/><Relationship Id="rId50" Type="http://schemas.openxmlformats.org/officeDocument/2006/relationships/font" Target="fonts/SpaceGroteskLight-regular.fntdata"/><Relationship Id="rId53" Type="http://schemas.openxmlformats.org/officeDocument/2006/relationships/font" Target="fonts/SpaceGroteskMedium-bold.fntdata"/><Relationship Id="rId52" Type="http://schemas.openxmlformats.org/officeDocument/2006/relationships/font" Target="fonts/SpaceGroteskMedium-regular.fntdata"/><Relationship Id="rId11" Type="http://schemas.openxmlformats.org/officeDocument/2006/relationships/slide" Target="slides/slide6.xml"/><Relationship Id="rId55" Type="http://schemas.openxmlformats.org/officeDocument/2006/relationships/font" Target="fonts/RobotoLight-bold.fntdata"/><Relationship Id="rId10" Type="http://schemas.openxmlformats.org/officeDocument/2006/relationships/slide" Target="slides/slide5.xml"/><Relationship Id="rId54" Type="http://schemas.openxmlformats.org/officeDocument/2006/relationships/font" Target="fonts/RobotoLight-regular.fntdata"/><Relationship Id="rId13" Type="http://schemas.openxmlformats.org/officeDocument/2006/relationships/slide" Target="slides/slide8.xml"/><Relationship Id="rId57" Type="http://schemas.openxmlformats.org/officeDocument/2006/relationships/font" Target="fonts/RobotoLight-boldItalic.fntdata"/><Relationship Id="rId12" Type="http://schemas.openxmlformats.org/officeDocument/2006/relationships/slide" Target="slides/slide7.xml"/><Relationship Id="rId56" Type="http://schemas.openxmlformats.org/officeDocument/2006/relationships/font" Target="fonts/RobotoLight-italic.fntdata"/><Relationship Id="rId15" Type="http://schemas.openxmlformats.org/officeDocument/2006/relationships/slide" Target="slides/slide10.xml"/><Relationship Id="rId59" Type="http://schemas.openxmlformats.org/officeDocument/2006/relationships/font" Target="fonts/SpaceGroteskSemiBold-bold.fntdata"/><Relationship Id="rId14" Type="http://schemas.openxmlformats.org/officeDocument/2006/relationships/slide" Target="slides/slide9.xml"/><Relationship Id="rId58" Type="http://schemas.openxmlformats.org/officeDocument/2006/relationships/font" Target="fonts/SpaceGroteskSemiBol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t.wix.com/blog/2017/05/5-tipos-de-videos-para-toda-empresa-ter-em-seu-site/" TargetMode="External"/><Relationship Id="rId3" Type="http://schemas.openxmlformats.org/officeDocument/2006/relationships/hyperlink" Target="https://pt.wix.com/blog/2017/05/5-tipos-de-videos-para-toda-empresa-ter-em-seu-site/" TargetMode="External"/><Relationship Id="rId4" Type="http://schemas.openxmlformats.org/officeDocument/2006/relationships/hyperlink" Target="https://pt.wix.com/blog/2019/03/animacao-sites-web-design/" TargetMode="External"/><Relationship Id="rId5" Type="http://schemas.openxmlformats.org/officeDocument/2006/relationships/hyperlink" Target="https://pt.wix.com/blog/2019/03/animacao-sites-web-design/"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johnyvino"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jakrugly"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fbwlm"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Uddiptaborah1" TargetMode="External"/><Relationship Id="rId3" Type="http://schemas.openxmlformats.org/officeDocument/2006/relationships/hyperlink" Target="https://dribbble.com/Uddiptaborah1"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inkedin.com/company/dribbble/" TargetMode="External"/><Relationship Id="rId3" Type="http://schemas.openxmlformats.org/officeDocument/2006/relationships/hyperlink" Target="https://www.linkedin.com/company/behance-inc-/" TargetMode="External"/><Relationship Id="rId4" Type="http://schemas.openxmlformats.org/officeDocument/2006/relationships/hyperlink" Target="https://www.linkedin.com/company/pinterest/"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Material_Design#cite_note-5" TargetMode="External"/><Relationship Id="rId3" Type="http://schemas.openxmlformats.org/officeDocument/2006/relationships/hyperlink" Target="https://en.wikipedia.org/wiki/Design_language" TargetMode="External"/><Relationship Id="rId4" Type="http://schemas.openxmlformats.org/officeDocument/2006/relationships/hyperlink" Target="https://en.wikipedia.org/wiki/Google" TargetMode="External"/><Relationship Id="rId5" Type="http://schemas.openxmlformats.org/officeDocument/2006/relationships/hyperlink" Target="https://en.wikipedia.org/wiki/Google_Now"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27eb6ce68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27eb6ce68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27fae6f915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127fae6f915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Unidade</a:t>
            </a:r>
            <a:endParaRPr/>
          </a:p>
          <a:p>
            <a:pPr indent="0" lvl="0" marL="0" rtl="0" algn="l">
              <a:spcBef>
                <a:spcPts val="0"/>
              </a:spcBef>
              <a:spcAft>
                <a:spcPts val="0"/>
              </a:spcAft>
              <a:buClr>
                <a:schemeClr val="dk1"/>
              </a:buClr>
              <a:buSzPts val="1100"/>
              <a:buFont typeface="Arial"/>
              <a:buNone/>
            </a:pPr>
            <a:r>
              <a:rPr lang="pt-PT"/>
              <a:t>A unidade é uma força que opera dentro de um design que lhe dá a aparência de unidade ou resolução. Isso garante que nenhuma parte seja mais importante que a outra. O autor de The Elements of Graphic Design, Alex White, explica: “Alcançar a unidade visual é o principal objetivo do design gráfico. Quando todos os elementos estão de acordo, um design é considerado unificado.”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PT"/>
              <a:t>Usar elementos de design para aplicar unidade ao seu trabalho é uma maneira forte de dar vida a um conceito de marca. Digamos que uma marca esportiva como Nike ou Reebok tenha uma campanha intensa “na sua cara”. Eles podem usar grandes fontes em negrito, cores brilhantes e imagens altamente estilizadas para exalar emoções intensas de treinamento. Por outro lado, uma empresa como a Casper pode usar uma paleta mais suave com tons brancos brilhantes e fontes claras e arejadas para emular uma noite de sono repousante.</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27fae6f915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127fae6f915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PT"/>
              <a:t>Equilíbrio</a:t>
            </a:r>
            <a:endParaRPr/>
          </a:p>
          <a:p>
            <a:pPr indent="0" lvl="0" marL="0" rtl="0" algn="l">
              <a:spcBef>
                <a:spcPts val="0"/>
              </a:spcBef>
              <a:spcAft>
                <a:spcPts val="0"/>
              </a:spcAft>
              <a:buClr>
                <a:schemeClr val="dk1"/>
              </a:buClr>
              <a:buSzPts val="1100"/>
              <a:buFont typeface="Arial"/>
              <a:buNone/>
            </a:pPr>
            <a:r>
              <a:rPr lang="pt-PT"/>
              <a:t>Objetos em design carregam peso como no mundo físico, mas é chamado de peso visual. O peso visual de um design precisa ter equilíbrio. É como colocar dois objetos em uma gangorra: se um lado for muito pesado, o olho do espectador vai direto para a parte pesada. Se for ponderada com todas as coisas iguais, a gangorra fica perfeitamente suspensa sem que nenhum dos lados toque o chão.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PT"/>
              <a:t>O equilíbrio pode estar implícito no tamanho, na forma ou mesmo no contraste. Embora possa utilizar a simetria ou a igualdade, o equilíbrio também pode ser alcançado através da assimetria. Pense na assimetria como o oposto do espelhamento: em vez de ver o reflexo, você vê algo que distribui uniformemente os elementos. Por exemplo, três objetos pequenos podem compensar o peso visual de um objeto grande. Ou um objeto pequeno, escuro e sombreado pode compensar o peso visual de um elemento grande e mais leve.</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27fae6f915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127fae6f915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PT"/>
              <a:t>Hierarquia</a:t>
            </a:r>
            <a:endParaRPr/>
          </a:p>
          <a:p>
            <a:pPr indent="0" lvl="0" marL="0" rtl="0" algn="l">
              <a:spcBef>
                <a:spcPts val="0"/>
              </a:spcBef>
              <a:spcAft>
                <a:spcPts val="0"/>
              </a:spcAft>
              <a:buClr>
                <a:schemeClr val="dk1"/>
              </a:buClr>
              <a:buSzPts val="1100"/>
              <a:buFont typeface="Arial"/>
              <a:buNone/>
            </a:pPr>
            <a:r>
              <a:rPr lang="pt-PT"/>
              <a:t>Um dos princípios mais importantes no design, a hierarquia é uma maneira de classificar visualmente seus elementos de design.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PT"/>
              <a:t>A hierarquia não é baseada em estilos de design, mas sim na ordem de importância. Um bom design conduz o olhar por cada área em ordem de prioridade. Um bom exemplo é uma página inicial: geralmente há uma barra de navegação e um logotipo, algum tipo de imagem de cabeçalho grande ou texto com uma frase de chamariz. Em ordem de importância, o logotipo informa ao usuário onde ele está; a navegação do site mostra ao usuário como se locomover pelo site; e a chamada para ação compele o usuário a fazer algo. Na maioria das vezes, o CTA é o elemento maior ou mais ousado da página, seguido do logotipo e da navegação. Ele foi projetado para ajudar o usuário a concluir uma ação ou absorver informações.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pt-PT"/>
              <a:t>falar de qualquer artigo (artigos no geral)</a:t>
            </a:r>
            <a:endParaRPr/>
          </a:p>
          <a:p>
            <a:pPr indent="0" lvl="0" marL="0" rtl="0" algn="l">
              <a:spcBef>
                <a:spcPts val="0"/>
              </a:spcBef>
              <a:spcAft>
                <a:spcPts val="0"/>
              </a:spcAft>
              <a:buClr>
                <a:schemeClr val="dk1"/>
              </a:buClr>
              <a:buSzPts val="1100"/>
              <a:buFont typeface="Arial"/>
              <a:buNone/>
            </a:pPr>
            <a:r>
              <a:rPr i="1" lang="pt-PT"/>
              <a:t>Outro exemplo é um artigo. O título é o mais importante da página para que você possa identificar o que está lendo; a introdução fornece um resumo do artigo; e o conteúdo fornece a essência dos princípios de design. Se lermos o artigo de baixo para cima, não faria muito sentido.</a:t>
            </a:r>
            <a:endParaRPr i="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PT"/>
              <a:t>Uma boa regra para a hierarquia é que seus elementos mais importantes devem ser os mais proeminentes.</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27fae6f915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127fae6f915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PT"/>
              <a:t>Contraste</a:t>
            </a:r>
            <a:endParaRPr/>
          </a:p>
          <a:p>
            <a:pPr indent="0" lvl="0" marL="0" rtl="0" algn="l">
              <a:spcBef>
                <a:spcPts val="0"/>
              </a:spcBef>
              <a:spcAft>
                <a:spcPts val="0"/>
              </a:spcAft>
              <a:buClr>
                <a:schemeClr val="dk1"/>
              </a:buClr>
              <a:buSzPts val="1100"/>
              <a:buFont typeface="Arial"/>
              <a:buNone/>
            </a:pPr>
            <a:r>
              <a:rPr lang="pt-PT"/>
              <a:t>A diferença entre dois ou mais objetos em um design é chamada de contraste. A diferença nos objetos pode ser claro e escuro, fino e grosso, pequeno e grande, brilhante e sem brilho, etc.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PT"/>
              <a:t>O contraste é mais comumente associado à legibilidade, legibilidade e acessibilidade. Assim como a hierarquia, o elemento mais importante em um design deve ter o maior contraste. Um botão azul brilhante em um fundo branco com muito espaço em branco é considerado de alto contraste. Se o botão fosse quase da mesma cor do plano de fundo ou fosse um traço de 1 px versus o preenchimento, ele teria menos contraste.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PT"/>
              <a:t>Um design baseado em texto pode ter alto contraste usando texto preto em um fundo branco. Para diminuir o contraste, você usaria texto cinza em um fundo branco. Um lembrete fácil é pensar em uma foto em preto e branco. Se a foto tiver uma gama completa de branco, cinza e preto, ela terá alto contraste. Se a foto for apenas de um branco fosco para um cinza escuro, é uma imagem de baixo contraste.</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27fae6f915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127fae6f915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PT"/>
              <a:t>Ênfase</a:t>
            </a:r>
            <a:endParaRPr/>
          </a:p>
          <a:p>
            <a:pPr indent="0" lvl="0" marL="0" rtl="0" algn="l">
              <a:spcBef>
                <a:spcPts val="0"/>
              </a:spcBef>
              <a:spcAft>
                <a:spcPts val="0"/>
              </a:spcAft>
              <a:buClr>
                <a:schemeClr val="dk1"/>
              </a:buClr>
              <a:buSzPts val="1100"/>
              <a:buFont typeface="Arial"/>
              <a:buNone/>
            </a:pPr>
            <a:r>
              <a:rPr lang="pt-PT"/>
              <a:t>A ênfase pode ser criada por tamanho, peso, posição, cor, forma e estilo. Às vezes referida como dominância, a ênfase pode parecer semelhante ao contraste, mas não é exatamente a mesma coisa. O contraste lida com a diferença entre dois objetos e a ênfase lida com o impacto de um objeto. Para torná-lo um pouco mais confuso, você pode usar o contraste para apoiar a ênfase de um objeto, como colocar uma esfera preta sólida em um fundo branco. Isso é alto contraste com ênfase: o olho do espectador é atraído diretamente para a forma pesada.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PT"/>
              <a:t>Adicionar ênfase a um objeto cria um ponto focal, que chama a atenção do público. É onde você quer que o espectador olhe primeiro, mas não domina o resto do design (ou ficaria desequilibrado). Um exemplo simples é um longo corredor, onde seus olhos são atraídos para o final do corredor. Imagine pintar uma parede brilhante no final: esse é o seu ponto focal.</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127fae6f915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127fae6f915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PT"/>
              <a:t>Escala</a:t>
            </a:r>
            <a:endParaRPr/>
          </a:p>
          <a:p>
            <a:pPr indent="0" lvl="0" marL="0" rtl="0" algn="l">
              <a:spcBef>
                <a:spcPts val="0"/>
              </a:spcBef>
              <a:spcAft>
                <a:spcPts val="0"/>
              </a:spcAft>
              <a:buClr>
                <a:schemeClr val="dk1"/>
              </a:buClr>
              <a:buSzPts val="1100"/>
              <a:buFont typeface="Arial"/>
              <a:buNone/>
            </a:pPr>
            <a:r>
              <a:rPr lang="pt-PT"/>
              <a:t>Escala é o dimensionamento de elementos ou um padrão de medida. Ele pode ser usado em combinação com outros princípios, como ênfase para atrair o espectador para um ponto focal, e nos ajuda a entender designs ou imagens. Se algo é desenhado em escala, ele mostra um objeto com dimensionamento preciso (embora possa ser reduzido ou ampliado em relação ao seu tamanho real). Isso cria uma maneira de representar objetos como maiores que a vida, ou trazer um objeto grande para baixo para caber em um pedaço de papel.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PT"/>
              <a:t>No design digital, a escala também pode se referir às dimensões em pixels do dispositivo para o qual você está projetando. Às vezes, duas a três vezes mais densos que seus equivalentes em dispositivos sem retina, os dispositivos de retina precisam de uma tela em escala. Dependendo do dispositivo, isso pode ser 2x ou 3x a quantidade de exibição. Por exemplo: uma caixa de 400px de largura ainda é renderizada como 400px em um dispositivo retina, mas é duas vezes mais densa. Então você projetaria em uma tela de 800px de largura porque é 2x a densidade de um dispositivo sem retina ou de 1x.</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127fae6f915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127fae6f915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PT"/>
              <a:t>Repetição</a:t>
            </a:r>
            <a:endParaRPr/>
          </a:p>
          <a:p>
            <a:pPr indent="0" lvl="0" marL="0" rtl="0" algn="l">
              <a:spcBef>
                <a:spcPts val="0"/>
              </a:spcBef>
              <a:spcAft>
                <a:spcPts val="0"/>
              </a:spcAft>
              <a:buClr>
                <a:schemeClr val="dk1"/>
              </a:buClr>
              <a:buSzPts val="1100"/>
              <a:buFont typeface="Arial"/>
              <a:buNone/>
            </a:pPr>
            <a:r>
              <a:rPr lang="pt-PT"/>
              <a:t>Repetição é a recorrência de um elemento de design, comumente utilizado em padrões ou texturas. Elementos repetitivos podem ser usados em conjunto com outros princípios para criar um design que leve o olhar do usuário a um ponto focal, tenha continuidade ou fluxo. Um elemento repetitivo pode ser linhas repetidas, formas, formas, cores ou até mesmo elementos de design.</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127fae6f915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127fae6f915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sz="1650">
                <a:solidFill>
                  <a:schemeClr val="dk1"/>
                </a:solidFill>
              </a:rPr>
              <a:t>é fundamental que a escolha das fontes usadas esteja alinhada ao conceito e imagens de cada projeto. Na composição de textos, tanto em materiais impressos quanto na web, por exemplo, a tipografia adequada pode influenciar diretamente na sensação de conforto e satisfação do leitor.</a:t>
            </a:r>
            <a:endParaRPr sz="1650">
              <a:solidFill>
                <a:schemeClr val="dk1"/>
              </a:solidFill>
            </a:endParaRPr>
          </a:p>
          <a:p>
            <a:pPr indent="0" lvl="0" marL="0" rtl="0" algn="l">
              <a:spcBef>
                <a:spcPts val="0"/>
              </a:spcBef>
              <a:spcAft>
                <a:spcPts val="0"/>
              </a:spcAft>
              <a:buNone/>
            </a:pPr>
            <a:r>
              <a:t/>
            </a:r>
            <a:endParaRPr sz="1650">
              <a:solidFill>
                <a:schemeClr val="dk1"/>
              </a:solidFill>
            </a:endParaRPr>
          </a:p>
          <a:p>
            <a:pPr indent="0" lvl="0" marL="0" rtl="0" algn="l">
              <a:spcBef>
                <a:spcPts val="0"/>
              </a:spcBef>
              <a:spcAft>
                <a:spcPts val="0"/>
              </a:spcAft>
              <a:buNone/>
            </a:pPr>
            <a:r>
              <a:rPr lang="pt-PT" sz="1350">
                <a:solidFill>
                  <a:schemeClr val="dk1"/>
                </a:solidFill>
              </a:rPr>
              <a:t>Um exemplo claro é o uso das fontes serifadas em design impresso e de fontes sem serifa para a web. As fontes com serifa têm pequenos traços ou prolongamentos no final de suas letras, o que em passagens longas ajuda a guiar o movimento dos olhos do leitor pelo texto. Algo que facilita a leitura em livros, jornais e revistas, porém, pode gerar o impacto oposto em meios digitais, já que as serifas podem parecer distorcidas e gerar ruídos em telas. Por isso, a maioria dos designers prioriza o uso das fontes sem serifa em sites.</a:t>
            </a:r>
            <a:endParaRPr sz="1350">
              <a:solidFill>
                <a:schemeClr val="dk1"/>
              </a:solidFill>
            </a:endParaRPr>
          </a:p>
          <a:p>
            <a:pPr indent="0" lvl="0" marL="0" rtl="0" algn="l">
              <a:spcBef>
                <a:spcPts val="0"/>
              </a:spcBef>
              <a:spcAft>
                <a:spcPts val="0"/>
              </a:spcAft>
              <a:buNone/>
            </a:pPr>
            <a:r>
              <a:t/>
            </a:r>
            <a:endParaRPr sz="1250">
              <a:solidFill>
                <a:schemeClr val="dk1"/>
              </a:solidFill>
            </a:endParaRPr>
          </a:p>
          <a:p>
            <a:pPr indent="0" lvl="0" marL="0" rtl="0" algn="l">
              <a:spcBef>
                <a:spcPts val="0"/>
              </a:spcBef>
              <a:spcAft>
                <a:spcPts val="0"/>
              </a:spcAft>
              <a:buNone/>
            </a:pPr>
            <a:r>
              <a:rPr lang="pt-PT" sz="1650">
                <a:solidFill>
                  <a:schemeClr val="dk1"/>
                </a:solidFill>
              </a:rPr>
              <a:t>Resumindo é indispensável que a tipografia cumpra o papel de comunicar a ideia escrita ao mesmo tempo em que suas formas </a:t>
            </a:r>
            <a:r>
              <a:rPr lang="pt-PT" sz="1650">
                <a:solidFill>
                  <a:schemeClr val="dk1"/>
                </a:solidFill>
              </a:rPr>
              <a:t>transmitem</a:t>
            </a:r>
            <a:r>
              <a:rPr lang="pt-PT" sz="1650">
                <a:solidFill>
                  <a:schemeClr val="dk1"/>
                </a:solidFill>
              </a:rPr>
              <a:t> o conceito do projeto, seja ele qual for. As fontes são essencialmente importantes, não apenas do ponto de vista da comunicação verbal, mas também pela maneira que influenciam o emocional e são capazes de gerar ou não o engajamento do público alvo.</a:t>
            </a:r>
            <a:endParaRPr sz="125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27fae6f915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127fae6f915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pt-PT" sz="1300">
                <a:solidFill>
                  <a:schemeClr val="dk1"/>
                </a:solidFill>
                <a:highlight>
                  <a:srgbClr val="FFFFFF"/>
                </a:highlight>
              </a:rPr>
              <a:t>04. Movimento</a:t>
            </a:r>
            <a:endParaRPr b="1" sz="1300">
              <a:solidFill>
                <a:schemeClr val="dk1"/>
              </a:solidFill>
              <a:highlight>
                <a:srgbClr val="FFFFFF"/>
              </a:highlight>
            </a:endParaRPr>
          </a:p>
          <a:p>
            <a:pPr indent="0" lvl="0" marL="0" rtl="0" algn="l">
              <a:lnSpc>
                <a:spcPct val="150000"/>
              </a:lnSpc>
              <a:spcBef>
                <a:spcPts val="0"/>
              </a:spcBef>
              <a:spcAft>
                <a:spcPts val="0"/>
              </a:spcAft>
              <a:buClr>
                <a:schemeClr val="dk1"/>
              </a:buClr>
              <a:buSzPts val="1100"/>
              <a:buFont typeface="Arial"/>
              <a:buNone/>
            </a:pPr>
            <a:r>
              <a:rPr lang="pt-PT">
                <a:solidFill>
                  <a:schemeClr val="dk1"/>
                </a:solidFill>
                <a:highlight>
                  <a:srgbClr val="FFFFFF"/>
                </a:highlight>
              </a:rPr>
              <a:t>Uma imagem parada ou um objeto com animação – para qual dos dois é mais provável que você fique olhando por horas sem fim? Essa é uma escolha óbvia para a maioria das pessoas que acabam por sucumbir aos vídeos nos feeds de suas redes sociais (até às 2 da manhã, e aí nos damos conta que já passamos, e muito, da hora de dormir). O ponto aqui é que o movimento atrai a atenção, mesmo através das formas mais sutis. Na arte estática, o processo de usar diferentes elementos que criem uma sensação de movimento (como linhas curvas e diagonais e a ilusão do espaço) levam o olhar dos visitantes a passear pela composição. No design digital, o processo é ainda mais fácil, uma vez que a tecnologia te permite incorporar</a:t>
            </a:r>
            <a:r>
              <a:rPr lang="pt-PT">
                <a:solidFill>
                  <a:schemeClr val="dk1"/>
                </a:solidFill>
                <a:highlight>
                  <a:srgbClr val="FFFFFF"/>
                </a:highlight>
                <a:uFill>
                  <a:noFill/>
                </a:uFill>
                <a:hlinkClick r:id="rId2">
                  <a:extLst>
                    <a:ext uri="{A12FA001-AC4F-418D-AE19-62706E023703}">
                      <ahyp:hlinkClr val="tx"/>
                    </a:ext>
                  </a:extLst>
                </a:hlinkClick>
              </a:rPr>
              <a:t> </a:t>
            </a:r>
            <a:r>
              <a:rPr lang="pt-PT">
                <a:solidFill>
                  <a:schemeClr val="hlink"/>
                </a:solidFill>
                <a:highlight>
                  <a:srgbClr val="FFFFFF"/>
                </a:highlight>
                <a:uFill>
                  <a:noFill/>
                </a:uFill>
                <a:hlinkClick r:id="rId3"/>
              </a:rPr>
              <a:t>vídeos</a:t>
            </a:r>
            <a:r>
              <a:rPr lang="pt-PT">
                <a:solidFill>
                  <a:schemeClr val="dk1"/>
                </a:solidFill>
                <a:highlight>
                  <a:srgbClr val="FFFFFF"/>
                </a:highlight>
              </a:rPr>
              <a:t> e</a:t>
            </a:r>
            <a:r>
              <a:rPr lang="pt-PT">
                <a:solidFill>
                  <a:schemeClr val="dk1"/>
                </a:solidFill>
                <a:highlight>
                  <a:srgbClr val="FFFFFF"/>
                </a:highlight>
                <a:uFill>
                  <a:noFill/>
                </a:uFill>
                <a:hlinkClick r:id="rId4">
                  <a:extLst>
                    <a:ext uri="{A12FA001-AC4F-418D-AE19-62706E023703}">
                      <ahyp:hlinkClr val="tx"/>
                    </a:ext>
                  </a:extLst>
                </a:hlinkClick>
              </a:rPr>
              <a:t> </a:t>
            </a:r>
            <a:r>
              <a:rPr lang="pt-PT">
                <a:solidFill>
                  <a:schemeClr val="hlink"/>
                </a:solidFill>
                <a:highlight>
                  <a:srgbClr val="FFFFFF"/>
                </a:highlight>
                <a:uFill>
                  <a:noFill/>
                </a:uFill>
                <a:hlinkClick r:id="rId5"/>
              </a:rPr>
              <a:t>efeitos de animação</a:t>
            </a:r>
            <a:r>
              <a:rPr lang="pt-PT">
                <a:solidFill>
                  <a:schemeClr val="dk1"/>
                </a:solidFill>
                <a:highlight>
                  <a:srgbClr val="FFFFFF"/>
                </a:highlight>
              </a:rPr>
              <a:t> diretamente nas suas páginas.</a:t>
            </a:r>
            <a:endParaRPr>
              <a:solidFill>
                <a:schemeClr val="dk1"/>
              </a:solidFill>
              <a:highlight>
                <a:srgbClr val="FFFFFF"/>
              </a:highlight>
            </a:endParaRPr>
          </a:p>
          <a:p>
            <a:pPr indent="0" lvl="0" marL="0" rtl="0" algn="l">
              <a:spcBef>
                <a:spcPts val="0"/>
              </a:spcBef>
              <a:spcAft>
                <a:spcPts val="0"/>
              </a:spcAft>
              <a:buNone/>
            </a:pPr>
            <a:r>
              <a:rPr lang="pt-PT" sz="1500">
                <a:solidFill>
                  <a:schemeClr val="dk1"/>
                </a:solidFill>
                <a:highlight>
                  <a:srgbClr val="FFFFFF"/>
                </a:highlight>
              </a:rPr>
              <a:t>Uma tendência comum do web design é a rolagem Parallax.</a:t>
            </a:r>
            <a:endParaRPr sz="1500">
              <a:solidFill>
                <a:schemeClr val="dk1"/>
              </a:solidFill>
              <a:highlight>
                <a:srgbClr val="FFFFFF"/>
              </a:highlight>
            </a:endParaRPr>
          </a:p>
          <a:p>
            <a:pPr indent="0" lvl="0" marL="0" rtl="0" algn="l">
              <a:spcBef>
                <a:spcPts val="0"/>
              </a:spcBef>
              <a:spcAft>
                <a:spcPts val="0"/>
              </a:spcAft>
              <a:buNone/>
            </a:pPr>
            <a:r>
              <a:rPr lang="pt-PT" sz="1500">
                <a:solidFill>
                  <a:schemeClr val="dk1"/>
                </a:solidFill>
                <a:highlight>
                  <a:srgbClr val="FFFFFF"/>
                </a:highlight>
              </a:rPr>
              <a:t>Neste processo, sua página é cortada em diversas faixas que se movimentam em velocidades diferentes, sendo que o background é mais lento do que o que está em primeiro plano. Portanto cria uma ilusão 3D e dá profundidade e movimento ao seu site. Um recurso tão sofisticado normalmente requer um nível avançado de programação, bastante tempo e olho para pequenos detalhes de design. </a:t>
            </a:r>
            <a:endParaRPr sz="1500">
              <a:solidFill>
                <a:schemeClr val="dk1"/>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276889cad3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276889cad3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127fae6f915_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127fae6f915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88235"/>
              </a:lnSpc>
              <a:spcBef>
                <a:spcPts val="4400"/>
              </a:spcBef>
              <a:spcAft>
                <a:spcPts val="0"/>
              </a:spcAft>
              <a:buNone/>
            </a:pPr>
            <a:r>
              <a:rPr b="1" lang="pt-PT" sz="1200" u="sng">
                <a:solidFill>
                  <a:schemeClr val="hlink"/>
                </a:solidFill>
                <a:highlight>
                  <a:srgbClr val="FFFFFF"/>
                </a:highlight>
                <a:hlinkClick r:id="rId2"/>
              </a:rPr>
              <a:t>1. Johny Vino</a:t>
            </a:r>
            <a:endParaRPr b="1" sz="1200" u="sng">
              <a:solidFill>
                <a:schemeClr val="hlink"/>
              </a:solidFill>
              <a:highlight>
                <a:srgbClr val="FFFFFF"/>
              </a:highlight>
            </a:endParaRPr>
          </a:p>
          <a:p>
            <a:pPr indent="0" lvl="0" marL="0" rtl="0" algn="l">
              <a:lnSpc>
                <a:spcPct val="190909"/>
              </a:lnSpc>
              <a:spcBef>
                <a:spcPts val="900"/>
              </a:spcBef>
              <a:spcAft>
                <a:spcPts val="0"/>
              </a:spcAft>
              <a:buNone/>
            </a:pPr>
            <a:r>
              <a:rPr lang="pt-PT" sz="1350">
                <a:solidFill>
                  <a:srgbClr val="292929"/>
                </a:solidFill>
                <a:highlight>
                  <a:srgbClr val="FFFFFF"/>
                </a:highlight>
                <a:latin typeface="Georgia"/>
                <a:ea typeface="Georgia"/>
                <a:cs typeface="Georgia"/>
                <a:sym typeface="Georgia"/>
              </a:rPr>
              <a:t>Principalmente eu gosto desta interface devido à sua quantidade de </a:t>
            </a:r>
            <a:r>
              <a:rPr b="1" lang="pt-PT" sz="1350">
                <a:solidFill>
                  <a:srgbClr val="292929"/>
                </a:solidFill>
                <a:highlight>
                  <a:srgbClr val="FFFFFF"/>
                </a:highlight>
                <a:latin typeface="Georgia"/>
                <a:ea typeface="Georgia"/>
                <a:cs typeface="Georgia"/>
                <a:sym typeface="Georgia"/>
              </a:rPr>
              <a:t>espaço em</a:t>
            </a:r>
            <a:r>
              <a:rPr lang="pt-PT" sz="1350">
                <a:solidFill>
                  <a:srgbClr val="292929"/>
                </a:solidFill>
                <a:highlight>
                  <a:srgbClr val="FFFFFF"/>
                </a:highlight>
                <a:latin typeface="Georgia"/>
                <a:ea typeface="Georgia"/>
                <a:cs typeface="Georgia"/>
                <a:sym typeface="Georgia"/>
              </a:rPr>
              <a:t> branco . Ele respira tão bem. Eu realmente gosto deste tipo de projetos mínimos.</a:t>
            </a:r>
            <a:endParaRPr sz="1350">
              <a:solidFill>
                <a:srgbClr val="292929"/>
              </a:solidFill>
              <a:highlight>
                <a:srgbClr val="FFFFFF"/>
              </a:highlight>
              <a:latin typeface="Georgia"/>
              <a:ea typeface="Georgia"/>
              <a:cs typeface="Georgia"/>
              <a:sym typeface="Georgia"/>
            </a:endParaRPr>
          </a:p>
          <a:p>
            <a:pPr indent="0" lvl="0" marL="0" rtl="0" algn="l">
              <a:lnSpc>
                <a:spcPct val="218181"/>
              </a:lnSpc>
              <a:spcBef>
                <a:spcPts val="1300"/>
              </a:spcBef>
              <a:spcAft>
                <a:spcPts val="0"/>
              </a:spcAft>
              <a:buNone/>
            </a:pPr>
            <a:r>
              <a:rPr lang="pt-PT" sz="1350">
                <a:solidFill>
                  <a:srgbClr val="292929"/>
                </a:solidFill>
                <a:highlight>
                  <a:srgbClr val="FFFFFF"/>
                </a:highlight>
                <a:latin typeface="Georgia"/>
                <a:ea typeface="Georgia"/>
                <a:cs typeface="Georgia"/>
                <a:sym typeface="Georgia"/>
              </a:rPr>
              <a:t>Também parece legal por causa do </a:t>
            </a:r>
            <a:r>
              <a:rPr b="1" lang="pt-PT" sz="1350">
                <a:solidFill>
                  <a:srgbClr val="292929"/>
                </a:solidFill>
                <a:highlight>
                  <a:srgbClr val="FFFFFF"/>
                </a:highlight>
                <a:latin typeface="Georgia"/>
                <a:ea typeface="Georgia"/>
                <a:cs typeface="Georgia"/>
                <a:sym typeface="Georgia"/>
              </a:rPr>
              <a:t>alinhamento</a:t>
            </a:r>
            <a:r>
              <a:rPr lang="pt-PT" sz="1350">
                <a:solidFill>
                  <a:srgbClr val="292929"/>
                </a:solidFill>
                <a:highlight>
                  <a:srgbClr val="FFFFFF"/>
                </a:highlight>
                <a:latin typeface="Georgia"/>
                <a:ea typeface="Georgia"/>
                <a:cs typeface="Georgia"/>
                <a:sym typeface="Georgia"/>
              </a:rPr>
              <a:t> e </a:t>
            </a:r>
            <a:r>
              <a:rPr b="1" lang="pt-PT" sz="1350">
                <a:solidFill>
                  <a:srgbClr val="292929"/>
                </a:solidFill>
                <a:highlight>
                  <a:srgbClr val="FFFFFF"/>
                </a:highlight>
                <a:latin typeface="Georgia"/>
                <a:ea typeface="Georgia"/>
                <a:cs typeface="Georgia"/>
                <a:sym typeface="Georgia"/>
              </a:rPr>
              <a:t>repetição</a:t>
            </a:r>
            <a:r>
              <a:rPr lang="pt-PT" sz="1350">
                <a:solidFill>
                  <a:srgbClr val="292929"/>
                </a:solidFill>
                <a:highlight>
                  <a:srgbClr val="FFFFFF"/>
                </a:highlight>
                <a:latin typeface="Georgia"/>
                <a:ea typeface="Georgia"/>
                <a:cs typeface="Georgia"/>
                <a:sym typeface="Georgia"/>
              </a:rPr>
              <a:t> . A ordem e a organização são claras e é muito fácil de ler. O uso do </a:t>
            </a:r>
            <a:r>
              <a:rPr b="1" lang="pt-PT" sz="1350">
                <a:solidFill>
                  <a:srgbClr val="292929"/>
                </a:solidFill>
                <a:highlight>
                  <a:srgbClr val="FFFFFF"/>
                </a:highlight>
                <a:latin typeface="Georgia"/>
                <a:ea typeface="Georgia"/>
                <a:cs typeface="Georgia"/>
                <a:sym typeface="Georgia"/>
              </a:rPr>
              <a:t>contraste</a:t>
            </a:r>
            <a:r>
              <a:rPr lang="pt-PT" sz="1350">
                <a:solidFill>
                  <a:srgbClr val="292929"/>
                </a:solidFill>
                <a:highlight>
                  <a:srgbClr val="FFFFFF"/>
                </a:highlight>
                <a:latin typeface="Georgia"/>
                <a:ea typeface="Georgia"/>
                <a:cs typeface="Georgia"/>
                <a:sym typeface="Georgia"/>
              </a:rPr>
              <a:t> torna o texto cinza destacado sobre o fundo branco. É coerente e harmônico devido ao seu estilo, </a:t>
            </a:r>
            <a:r>
              <a:rPr b="1" lang="pt-PT" sz="1350">
                <a:solidFill>
                  <a:srgbClr val="292929"/>
                </a:solidFill>
                <a:highlight>
                  <a:srgbClr val="FFFFFF"/>
                </a:highlight>
                <a:latin typeface="Georgia"/>
                <a:ea typeface="Georgia"/>
                <a:cs typeface="Georgia"/>
                <a:sym typeface="Georgia"/>
              </a:rPr>
              <a:t>cores</a:t>
            </a:r>
            <a:r>
              <a:rPr lang="pt-PT" sz="1350">
                <a:solidFill>
                  <a:srgbClr val="292929"/>
                </a:solidFill>
                <a:highlight>
                  <a:srgbClr val="FFFFFF"/>
                </a:highlight>
                <a:latin typeface="Georgia"/>
                <a:ea typeface="Georgia"/>
                <a:cs typeface="Georgia"/>
                <a:sym typeface="Georgia"/>
              </a:rPr>
              <a:t> e tamanhos claros e mínimos .</a:t>
            </a:r>
            <a:endParaRPr sz="1500">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sz="1500">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127fae6f915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127fae6f915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5882"/>
              </a:lnSpc>
              <a:spcBef>
                <a:spcPts val="4000"/>
              </a:spcBef>
              <a:spcAft>
                <a:spcPts val="0"/>
              </a:spcAft>
              <a:buClr>
                <a:schemeClr val="dk1"/>
              </a:buClr>
              <a:buSzPts val="1100"/>
              <a:buFont typeface="Arial"/>
              <a:buNone/>
            </a:pPr>
            <a:r>
              <a:rPr b="1" lang="pt-PT" sz="1500" u="sng">
                <a:solidFill>
                  <a:schemeClr val="hlink"/>
                </a:solidFill>
                <a:highlight>
                  <a:srgbClr val="FFFFFF"/>
                </a:highlight>
                <a:hlinkClick r:id="rId2"/>
              </a:rPr>
              <a:t>2. Jacek Krugły</a:t>
            </a:r>
            <a:endParaRPr b="1" sz="1500" u="sng">
              <a:solidFill>
                <a:schemeClr val="hlink"/>
              </a:solidFill>
              <a:highlight>
                <a:srgbClr val="FFFFFF"/>
              </a:highlight>
            </a:endParaRPr>
          </a:p>
          <a:p>
            <a:pPr indent="0" lvl="0" marL="0" rtl="0" algn="l">
              <a:lnSpc>
                <a:spcPct val="218181"/>
              </a:lnSpc>
              <a:spcBef>
                <a:spcPts val="1300"/>
              </a:spcBef>
              <a:spcAft>
                <a:spcPts val="0"/>
              </a:spcAft>
              <a:buClr>
                <a:schemeClr val="dk1"/>
              </a:buClr>
              <a:buSzPts val="1100"/>
              <a:buFont typeface="Arial"/>
              <a:buNone/>
            </a:pPr>
            <a:r>
              <a:rPr lang="pt-PT" sz="1500">
                <a:solidFill>
                  <a:srgbClr val="292929"/>
                </a:solidFill>
                <a:highlight>
                  <a:srgbClr val="FFFFFF"/>
                </a:highlight>
                <a:latin typeface="Georgia"/>
                <a:ea typeface="Georgia"/>
                <a:cs typeface="Georgia"/>
                <a:sym typeface="Georgia"/>
              </a:rPr>
              <a:t>Este chama minha atenção por causa da sua </a:t>
            </a:r>
            <a:r>
              <a:rPr b="1" lang="pt-PT" sz="1500">
                <a:solidFill>
                  <a:srgbClr val="292929"/>
                </a:solidFill>
                <a:highlight>
                  <a:srgbClr val="FFFFFF"/>
                </a:highlight>
                <a:latin typeface="Georgia"/>
                <a:ea typeface="Georgia"/>
                <a:cs typeface="Georgia"/>
                <a:sym typeface="Georgia"/>
              </a:rPr>
              <a:t>paleta</a:t>
            </a:r>
            <a:r>
              <a:rPr lang="pt-PT" sz="1500">
                <a:solidFill>
                  <a:srgbClr val="292929"/>
                </a:solidFill>
                <a:highlight>
                  <a:srgbClr val="FFFFFF"/>
                </a:highlight>
                <a:latin typeface="Georgia"/>
                <a:ea typeface="Georgia"/>
                <a:cs typeface="Georgia"/>
                <a:sym typeface="Georgia"/>
              </a:rPr>
              <a:t> de </a:t>
            </a:r>
            <a:r>
              <a:rPr b="1" lang="pt-PT" sz="1500">
                <a:solidFill>
                  <a:srgbClr val="292929"/>
                </a:solidFill>
                <a:highlight>
                  <a:srgbClr val="FFFFFF"/>
                </a:highlight>
                <a:latin typeface="Georgia"/>
                <a:ea typeface="Georgia"/>
                <a:cs typeface="Georgia"/>
                <a:sym typeface="Georgia"/>
              </a:rPr>
              <a:t>cores</a:t>
            </a:r>
            <a:r>
              <a:rPr lang="pt-PT" sz="1500">
                <a:solidFill>
                  <a:srgbClr val="292929"/>
                </a:solidFill>
                <a:highlight>
                  <a:srgbClr val="FFFFFF"/>
                </a:highlight>
                <a:latin typeface="Georgia"/>
                <a:ea typeface="Georgia"/>
                <a:cs typeface="Georgia"/>
                <a:sym typeface="Georgia"/>
              </a:rPr>
              <a:t> . Um fundo azul com fonte branca e botão</a:t>
            </a:r>
            <a:br>
              <a:rPr lang="pt-PT" sz="1500">
                <a:solidFill>
                  <a:srgbClr val="292929"/>
                </a:solidFill>
                <a:highlight>
                  <a:srgbClr val="FFFFFF"/>
                </a:highlight>
                <a:latin typeface="Georgia"/>
                <a:ea typeface="Georgia"/>
                <a:cs typeface="Georgia"/>
                <a:sym typeface="Georgia"/>
              </a:rPr>
            </a:br>
            <a:r>
              <a:rPr lang="pt-PT" sz="1500">
                <a:solidFill>
                  <a:srgbClr val="292929"/>
                </a:solidFill>
                <a:highlight>
                  <a:srgbClr val="FFFFFF"/>
                </a:highlight>
                <a:latin typeface="Georgia"/>
                <a:ea typeface="Georgia"/>
                <a:cs typeface="Georgia"/>
                <a:sym typeface="Georgia"/>
              </a:rPr>
              <a:t>verde brilhante. É mínimo e simples.</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pt-PT" sz="1500">
                <a:solidFill>
                  <a:srgbClr val="292929"/>
                </a:solidFill>
                <a:highlight>
                  <a:srgbClr val="FFFFFF"/>
                </a:highlight>
                <a:latin typeface="Georgia"/>
                <a:ea typeface="Georgia"/>
                <a:cs typeface="Georgia"/>
                <a:sym typeface="Georgia"/>
              </a:rPr>
              <a:t>O </a:t>
            </a:r>
            <a:r>
              <a:rPr b="1" lang="pt-PT" sz="1500">
                <a:solidFill>
                  <a:srgbClr val="292929"/>
                </a:solidFill>
                <a:highlight>
                  <a:srgbClr val="FFFFFF"/>
                </a:highlight>
                <a:latin typeface="Georgia"/>
                <a:ea typeface="Georgia"/>
                <a:cs typeface="Georgia"/>
                <a:sym typeface="Georgia"/>
              </a:rPr>
              <a:t>espaço</a:t>
            </a:r>
            <a:r>
              <a:rPr lang="pt-PT" sz="1500">
                <a:solidFill>
                  <a:srgbClr val="292929"/>
                </a:solidFill>
                <a:highlight>
                  <a:srgbClr val="FFFFFF"/>
                </a:highlight>
                <a:latin typeface="Georgia"/>
                <a:ea typeface="Georgia"/>
                <a:cs typeface="Georgia"/>
                <a:sym typeface="Georgia"/>
              </a:rPr>
              <a:t> entre o logotipo e o texto faz com que pareça leve, mesmo quando você usa uma cor azul forte como essa. Também o </a:t>
            </a:r>
            <a:r>
              <a:rPr b="1" lang="pt-PT" sz="1500">
                <a:solidFill>
                  <a:srgbClr val="292929"/>
                </a:solidFill>
                <a:highlight>
                  <a:srgbClr val="FFFFFF"/>
                </a:highlight>
                <a:latin typeface="Georgia"/>
                <a:ea typeface="Georgia"/>
                <a:cs typeface="Georgia"/>
                <a:sym typeface="Georgia"/>
              </a:rPr>
              <a:t>contraste</a:t>
            </a:r>
            <a:r>
              <a:rPr lang="pt-PT" sz="1500">
                <a:solidFill>
                  <a:srgbClr val="292929"/>
                </a:solidFill>
                <a:highlight>
                  <a:srgbClr val="FFFFFF"/>
                </a:highlight>
                <a:latin typeface="Georgia"/>
                <a:ea typeface="Georgia"/>
                <a:cs typeface="Georgia"/>
                <a:sym typeface="Georgia"/>
              </a:rPr>
              <a:t> é óbvio. Eu gosto da maneira como o texto está </a:t>
            </a:r>
            <a:r>
              <a:rPr b="1" lang="pt-PT" sz="1500">
                <a:solidFill>
                  <a:srgbClr val="292929"/>
                </a:solidFill>
                <a:highlight>
                  <a:srgbClr val="FFFFFF"/>
                </a:highlight>
                <a:latin typeface="Georgia"/>
                <a:ea typeface="Georgia"/>
                <a:cs typeface="Georgia"/>
                <a:sym typeface="Georgia"/>
              </a:rPr>
              <a:t>alinhado</a:t>
            </a:r>
            <a:r>
              <a:rPr lang="pt-PT" sz="1500">
                <a:solidFill>
                  <a:srgbClr val="292929"/>
                </a:solidFill>
                <a:highlight>
                  <a:srgbClr val="FFFFFF"/>
                </a:highlight>
                <a:latin typeface="Georgia"/>
                <a:ea typeface="Georgia"/>
                <a:cs typeface="Georgia"/>
                <a:sym typeface="Georgia"/>
              </a:rPr>
              <a:t> e da forma como Jacek constrói a </a:t>
            </a:r>
            <a:r>
              <a:rPr b="1" lang="pt-PT" sz="1500">
                <a:solidFill>
                  <a:srgbClr val="292929"/>
                </a:solidFill>
                <a:highlight>
                  <a:srgbClr val="FFFFFF"/>
                </a:highlight>
                <a:latin typeface="Georgia"/>
                <a:ea typeface="Georgia"/>
                <a:cs typeface="Georgia"/>
                <a:sym typeface="Georgia"/>
              </a:rPr>
              <a:t>hierarquia,</a:t>
            </a:r>
            <a:r>
              <a:rPr lang="pt-PT" sz="1500">
                <a:solidFill>
                  <a:srgbClr val="292929"/>
                </a:solidFill>
                <a:highlight>
                  <a:srgbClr val="FFFFFF"/>
                </a:highlight>
                <a:latin typeface="Georgia"/>
                <a:ea typeface="Georgia"/>
                <a:cs typeface="Georgia"/>
                <a:sym typeface="Georgia"/>
              </a:rPr>
              <a:t> usando diferentes tipos de pesos.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27fae6f915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127fae6f915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5882"/>
              </a:lnSpc>
              <a:spcBef>
                <a:spcPts val="4000"/>
              </a:spcBef>
              <a:spcAft>
                <a:spcPts val="0"/>
              </a:spcAft>
              <a:buClr>
                <a:schemeClr val="dk1"/>
              </a:buClr>
              <a:buSzPts val="1100"/>
              <a:buFont typeface="Arial"/>
              <a:buNone/>
            </a:pPr>
            <a:r>
              <a:rPr b="1" lang="pt-PT" sz="1500" u="sng">
                <a:solidFill>
                  <a:schemeClr val="hlink"/>
                </a:solidFill>
                <a:highlight>
                  <a:srgbClr val="FFFFFF"/>
                </a:highlight>
                <a:hlinkClick r:id="rId2"/>
              </a:rPr>
              <a:t>3. Fabio Muniz</a:t>
            </a:r>
            <a:endParaRPr b="1" sz="1500" u="sng">
              <a:solidFill>
                <a:schemeClr val="hlink"/>
              </a:solidFill>
              <a:highlight>
                <a:srgbClr val="FFFFFF"/>
              </a:highlight>
            </a:endParaRPr>
          </a:p>
          <a:p>
            <a:pPr indent="0" lvl="0" marL="0" rtl="0" algn="l">
              <a:lnSpc>
                <a:spcPct val="218181"/>
              </a:lnSpc>
              <a:spcBef>
                <a:spcPts val="1300"/>
              </a:spcBef>
              <a:spcAft>
                <a:spcPts val="0"/>
              </a:spcAft>
              <a:buNone/>
            </a:pPr>
            <a:r>
              <a:rPr lang="pt-PT" sz="1500">
                <a:solidFill>
                  <a:srgbClr val="292929"/>
                </a:solidFill>
                <a:highlight>
                  <a:srgbClr val="FFFFFF"/>
                </a:highlight>
                <a:latin typeface="Georgia"/>
                <a:ea typeface="Georgia"/>
                <a:cs typeface="Georgia"/>
                <a:sym typeface="Georgia"/>
              </a:rPr>
              <a:t>Fabio cria muitos layouts muito agradáveis. Este parece ótimo para mim porque esta é uma paleta de </a:t>
            </a:r>
            <a:r>
              <a:rPr b="1" lang="pt-PT" sz="1500">
                <a:solidFill>
                  <a:srgbClr val="292929"/>
                </a:solidFill>
                <a:highlight>
                  <a:srgbClr val="FFFFFF"/>
                </a:highlight>
                <a:latin typeface="Georgia"/>
                <a:ea typeface="Georgia"/>
                <a:cs typeface="Georgia"/>
                <a:sym typeface="Georgia"/>
              </a:rPr>
              <a:t>cores de</a:t>
            </a:r>
            <a:r>
              <a:rPr lang="pt-PT" sz="1500">
                <a:solidFill>
                  <a:srgbClr val="292929"/>
                </a:solidFill>
                <a:highlight>
                  <a:srgbClr val="FFFFFF"/>
                </a:highlight>
                <a:latin typeface="Georgia"/>
                <a:ea typeface="Georgia"/>
                <a:cs typeface="Georgia"/>
                <a:sym typeface="Georgia"/>
              </a:rPr>
              <a:t> 2 tons . Ele usa cinzas e tons de laranja. Como você pode ver, o layout tem um fundo claro, existem muitos campos e detalhes, mas não o sobrecarregam. Alguns campos são destacados em laranja, então a hierarquia é clara. Tudo isso é uma excelente solução de </a:t>
            </a:r>
            <a:r>
              <a:rPr b="1" lang="pt-PT" sz="1500">
                <a:solidFill>
                  <a:srgbClr val="292929"/>
                </a:solidFill>
                <a:highlight>
                  <a:srgbClr val="FFFFFF"/>
                </a:highlight>
                <a:latin typeface="Georgia"/>
                <a:ea typeface="Georgia"/>
                <a:cs typeface="Georgia"/>
                <a:sym typeface="Georgia"/>
              </a:rPr>
              <a:t>harmonia</a:t>
            </a:r>
            <a:r>
              <a:rPr lang="pt-PT" sz="1500">
                <a:solidFill>
                  <a:srgbClr val="292929"/>
                </a:solidFill>
                <a:highlight>
                  <a:srgbClr val="FFFFFF"/>
                </a:highlight>
                <a:latin typeface="Georgia"/>
                <a:ea typeface="Georgia"/>
                <a:cs typeface="Georgia"/>
                <a:sym typeface="Georgia"/>
              </a:rPr>
              <a:t> .</a:t>
            </a:r>
            <a:endParaRPr sz="1500">
              <a:solidFill>
                <a:srgbClr val="292929"/>
              </a:solidFill>
              <a:highlight>
                <a:srgbClr val="FFFFFF"/>
              </a:highlight>
              <a:latin typeface="Georgia"/>
              <a:ea typeface="Georgia"/>
              <a:cs typeface="Georgia"/>
              <a:sym typeface="Georgia"/>
            </a:endParaRPr>
          </a:p>
          <a:p>
            <a:pPr indent="0" lvl="0" marL="0" rtl="0" algn="l">
              <a:lnSpc>
                <a:spcPct val="218181"/>
              </a:lnSpc>
              <a:spcBef>
                <a:spcPts val="1300"/>
              </a:spcBef>
              <a:spcAft>
                <a:spcPts val="0"/>
              </a:spcAft>
              <a:buClr>
                <a:schemeClr val="dk1"/>
              </a:buClr>
              <a:buSzPts val="1100"/>
              <a:buFont typeface="Arial"/>
              <a:buNone/>
            </a:pPr>
            <a:r>
              <a:rPr lang="pt-PT" sz="1350">
                <a:solidFill>
                  <a:srgbClr val="292929"/>
                </a:solidFill>
                <a:highlight>
                  <a:srgbClr val="FFFFFF"/>
                </a:highlight>
                <a:latin typeface="Georgia"/>
                <a:ea typeface="Georgia"/>
                <a:cs typeface="Georgia"/>
                <a:sym typeface="Georgia"/>
              </a:rPr>
              <a:t>A captura de tela com os perfis dos usuários mostra a pequena diferença de legenda entre a cor do plano de fundo ea cor do perfil-campo. Eu realmente gosto de como a </a:t>
            </a:r>
            <a:r>
              <a:rPr b="1" lang="pt-PT" sz="1350">
                <a:solidFill>
                  <a:srgbClr val="292929"/>
                </a:solidFill>
                <a:highlight>
                  <a:srgbClr val="FFFFFF"/>
                </a:highlight>
                <a:latin typeface="Georgia"/>
                <a:ea typeface="Georgia"/>
                <a:cs typeface="Georgia"/>
                <a:sym typeface="Georgia"/>
              </a:rPr>
              <a:t>proximidade</a:t>
            </a:r>
            <a:r>
              <a:rPr lang="pt-PT" sz="1350">
                <a:solidFill>
                  <a:srgbClr val="292929"/>
                </a:solidFill>
                <a:highlight>
                  <a:srgbClr val="FFFFFF"/>
                </a:highlight>
                <a:latin typeface="Georgia"/>
                <a:ea typeface="Georgia"/>
                <a:cs typeface="Georgia"/>
                <a:sym typeface="Georgia"/>
              </a:rPr>
              <a:t> funciona aqui. Além disso, tudo está bem </a:t>
            </a:r>
            <a:r>
              <a:rPr b="1" lang="pt-PT" sz="1350">
                <a:solidFill>
                  <a:srgbClr val="292929"/>
                </a:solidFill>
                <a:highlight>
                  <a:srgbClr val="FFFFFF"/>
                </a:highlight>
                <a:latin typeface="Georgia"/>
                <a:ea typeface="Georgia"/>
                <a:cs typeface="Georgia"/>
                <a:sym typeface="Georgia"/>
              </a:rPr>
              <a:t>alinhado</a:t>
            </a:r>
            <a:r>
              <a:rPr lang="pt-PT" sz="1350">
                <a:solidFill>
                  <a:srgbClr val="292929"/>
                </a:solidFill>
                <a:highlight>
                  <a:srgbClr val="FFFFFF"/>
                </a:highlight>
                <a:latin typeface="Georgia"/>
                <a:ea typeface="Georgia"/>
                <a:cs typeface="Georgia"/>
                <a:sym typeface="Georgia"/>
              </a:rPr>
              <a:t> .</a:t>
            </a:r>
            <a:endParaRPr sz="1500">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500">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127fae6f915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127fae6f915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88235"/>
              </a:lnSpc>
              <a:spcBef>
                <a:spcPts val="3500"/>
              </a:spcBef>
              <a:spcAft>
                <a:spcPts val="0"/>
              </a:spcAft>
              <a:buNone/>
            </a:pPr>
            <a:r>
              <a:rPr b="1" lang="pt-PT" sz="1200" u="sng">
                <a:solidFill>
                  <a:schemeClr val="hlink"/>
                </a:solidFill>
                <a:highlight>
                  <a:srgbClr val="FFFFFF"/>
                </a:highlight>
                <a:hlinkClick r:id="rId2"/>
              </a:rPr>
              <a:t>4. Uddipta Borah</a:t>
            </a:r>
            <a:endParaRPr b="1" sz="1200" u="sng">
              <a:solidFill>
                <a:schemeClr val="hlink"/>
              </a:solidFill>
              <a:highlight>
                <a:srgbClr val="FFFFFF"/>
              </a:highlight>
            </a:endParaRPr>
          </a:p>
          <a:p>
            <a:pPr indent="0" lvl="0" marL="0" rtl="0" algn="l">
              <a:lnSpc>
                <a:spcPct val="190909"/>
              </a:lnSpc>
              <a:spcBef>
                <a:spcPts val="900"/>
              </a:spcBef>
              <a:spcAft>
                <a:spcPts val="0"/>
              </a:spcAft>
              <a:buNone/>
            </a:pPr>
            <a:r>
              <a:rPr lang="pt-PT" sz="1350">
                <a:solidFill>
                  <a:srgbClr val="292929"/>
                </a:solidFill>
                <a:highlight>
                  <a:srgbClr val="FFFFFF"/>
                </a:highlight>
                <a:latin typeface="Georgia"/>
                <a:ea typeface="Georgia"/>
                <a:cs typeface="Georgia"/>
                <a:sym typeface="Georgia"/>
              </a:rPr>
              <a:t>Por último, mas não menos importante — um belo design do aplicativo de música. Eu amo música e adoro 2 paletas de cores de tons 👌</a:t>
            </a:r>
            <a:endParaRPr sz="1350">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88235"/>
              </a:lnSpc>
              <a:spcBef>
                <a:spcPts val="3500"/>
              </a:spcBef>
              <a:spcAft>
                <a:spcPts val="0"/>
              </a:spcAft>
              <a:buNone/>
            </a:pPr>
            <a:r>
              <a:rPr b="1" lang="pt-PT" sz="1200" u="sng">
                <a:solidFill>
                  <a:schemeClr val="hlink"/>
                </a:solidFill>
                <a:highlight>
                  <a:srgbClr val="FFFFFF"/>
                </a:highlight>
                <a:hlinkClick r:id="rId3"/>
              </a:rPr>
              <a:t>4. Uddipta Borah</a:t>
            </a:r>
            <a:endParaRPr b="1" sz="1200" u="sng">
              <a:solidFill>
                <a:schemeClr val="hlink"/>
              </a:solidFill>
              <a:highlight>
                <a:srgbClr val="FFFFFF"/>
              </a:highlight>
            </a:endParaRPr>
          </a:p>
          <a:p>
            <a:pPr indent="0" lvl="0" marL="0" rtl="0" algn="l">
              <a:lnSpc>
                <a:spcPct val="190909"/>
              </a:lnSpc>
              <a:spcBef>
                <a:spcPts val="900"/>
              </a:spcBef>
              <a:spcAft>
                <a:spcPts val="0"/>
              </a:spcAft>
              <a:buNone/>
            </a:pPr>
            <a:r>
              <a:rPr lang="pt-PT" sz="1350">
                <a:solidFill>
                  <a:srgbClr val="292929"/>
                </a:solidFill>
                <a:highlight>
                  <a:srgbClr val="FFFFFF"/>
                </a:highlight>
                <a:latin typeface="Georgia"/>
                <a:ea typeface="Georgia"/>
                <a:cs typeface="Georgia"/>
                <a:sym typeface="Georgia"/>
              </a:rPr>
              <a:t>Por último, mas não menos importante — um belo design do aplicativo de música. Eu amo música e adoro 2 paletas de cores de tons 👌</a:t>
            </a:r>
            <a:endParaRPr sz="1350">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218181"/>
              </a:lnSpc>
              <a:spcBef>
                <a:spcPts val="1300"/>
              </a:spcBef>
              <a:spcAft>
                <a:spcPts val="0"/>
              </a:spcAft>
              <a:buNone/>
            </a:pPr>
            <a:r>
              <a:rPr lang="pt-PT" sz="1350">
                <a:solidFill>
                  <a:srgbClr val="292929"/>
                </a:solidFill>
                <a:highlight>
                  <a:srgbClr val="FFFFFF"/>
                </a:highlight>
                <a:latin typeface="Georgia"/>
                <a:ea typeface="Georgia"/>
                <a:cs typeface="Georgia"/>
                <a:sym typeface="Georgia"/>
              </a:rPr>
              <a:t>O </a:t>
            </a:r>
            <a:r>
              <a:rPr b="1" lang="pt-PT" sz="1350">
                <a:solidFill>
                  <a:srgbClr val="292929"/>
                </a:solidFill>
                <a:highlight>
                  <a:srgbClr val="FFFFFF"/>
                </a:highlight>
                <a:latin typeface="Georgia"/>
                <a:ea typeface="Georgia"/>
                <a:cs typeface="Georgia"/>
                <a:sym typeface="Georgia"/>
              </a:rPr>
              <a:t>contraste</a:t>
            </a:r>
            <a:r>
              <a:rPr lang="pt-PT" sz="1350">
                <a:solidFill>
                  <a:srgbClr val="292929"/>
                </a:solidFill>
                <a:highlight>
                  <a:srgbClr val="FFFFFF"/>
                </a:highlight>
                <a:latin typeface="Georgia"/>
                <a:ea typeface="Georgia"/>
                <a:cs typeface="Georgia"/>
                <a:sym typeface="Georgia"/>
              </a:rPr>
              <a:t> e o </a:t>
            </a:r>
            <a:r>
              <a:rPr b="1" lang="pt-PT" sz="1350">
                <a:solidFill>
                  <a:srgbClr val="292929"/>
                </a:solidFill>
                <a:highlight>
                  <a:srgbClr val="FFFFFF"/>
                </a:highlight>
                <a:latin typeface="Georgia"/>
                <a:ea typeface="Georgia"/>
                <a:cs typeface="Georgia"/>
                <a:sym typeface="Georgia"/>
              </a:rPr>
              <a:t>espaço</a:t>
            </a:r>
            <a:r>
              <a:rPr lang="pt-PT" sz="1350">
                <a:solidFill>
                  <a:srgbClr val="292929"/>
                </a:solidFill>
                <a:highlight>
                  <a:srgbClr val="FFFFFF"/>
                </a:highlight>
                <a:latin typeface="Georgia"/>
                <a:ea typeface="Georgia"/>
                <a:cs typeface="Georgia"/>
                <a:sym typeface="Georgia"/>
              </a:rPr>
              <a:t> são os elementos-chave porque eu adoro esses layouts. Uddipta usa ícones e textos escuros sobre o fundo branco. Além disso, os elementos de </a:t>
            </a:r>
            <a:r>
              <a:rPr b="1" lang="pt-PT" sz="1350">
                <a:solidFill>
                  <a:srgbClr val="292929"/>
                </a:solidFill>
                <a:highlight>
                  <a:srgbClr val="FFFFFF"/>
                </a:highlight>
                <a:latin typeface="Georgia"/>
                <a:ea typeface="Georgia"/>
                <a:cs typeface="Georgia"/>
                <a:sym typeface="Georgia"/>
              </a:rPr>
              <a:t>cor</a:t>
            </a:r>
            <a:r>
              <a:rPr lang="pt-PT" sz="1350">
                <a:solidFill>
                  <a:srgbClr val="292929"/>
                </a:solidFill>
                <a:highlight>
                  <a:srgbClr val="FFFFFF"/>
                </a:highlight>
                <a:latin typeface="Georgia"/>
                <a:ea typeface="Georgia"/>
                <a:cs typeface="Georgia"/>
                <a:sym typeface="Georgia"/>
              </a:rPr>
              <a:t> ajudam a destacar ainda mais. A grade é clara, tudo está bem organizado e a </a:t>
            </a:r>
            <a:r>
              <a:rPr b="1" lang="pt-PT" sz="1350">
                <a:solidFill>
                  <a:srgbClr val="292929"/>
                </a:solidFill>
                <a:highlight>
                  <a:srgbClr val="FFFFFF"/>
                </a:highlight>
                <a:latin typeface="Georgia"/>
                <a:ea typeface="Georgia"/>
                <a:cs typeface="Georgia"/>
                <a:sym typeface="Georgia"/>
              </a:rPr>
              <a:t>hierarquia</a:t>
            </a:r>
            <a:r>
              <a:rPr lang="pt-PT" sz="1350">
                <a:solidFill>
                  <a:srgbClr val="292929"/>
                </a:solidFill>
                <a:highlight>
                  <a:srgbClr val="FFFFFF"/>
                </a:highlight>
                <a:latin typeface="Georgia"/>
                <a:ea typeface="Georgia"/>
                <a:cs typeface="Georgia"/>
                <a:sym typeface="Georgia"/>
              </a:rPr>
              <a:t> é boa.</a:t>
            </a:r>
            <a:endParaRPr sz="1500">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sz="1500">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1276889cad3_0_1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1276889cad3_0_1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1276889cad3_0_1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1276889cad3_0_1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PT" sz="1200">
                <a:solidFill>
                  <a:schemeClr val="dk1"/>
                </a:solidFill>
              </a:rPr>
              <a:t>Empatizar</a:t>
            </a:r>
            <a:br>
              <a:rPr lang="pt-PT">
                <a:solidFill>
                  <a:schemeClr val="dk1"/>
                </a:solidFill>
              </a:rPr>
            </a:br>
            <a:r>
              <a:rPr lang="pt-PT">
                <a:solidFill>
                  <a:schemeClr val="dk1"/>
                </a:solidFill>
              </a:rPr>
              <a:t>vc realmente se colocar nos pés do utilizador e vc enteder o seu utilizador </a:t>
            </a:r>
            <a:br>
              <a:rPr lang="pt-PT">
                <a:solidFill>
                  <a:schemeClr val="dk1"/>
                </a:solidFill>
              </a:rPr>
            </a:br>
            <a:r>
              <a:rPr lang="pt-PT">
                <a:solidFill>
                  <a:schemeClr val="dk1"/>
                </a:solidFill>
              </a:rPr>
              <a:t>para vc entender o seu utilizador vc nao eh apenas uma pesquisa com o utilizador em si, mas sim uma pesquisa geral de mercado.</a:t>
            </a:r>
            <a:endParaRPr>
              <a:solidFill>
                <a:schemeClr val="dk1"/>
              </a:solidFill>
            </a:endParaRPr>
          </a:p>
          <a:p>
            <a:pPr indent="0" lvl="0" marL="0" rtl="0" algn="l">
              <a:spcBef>
                <a:spcPts val="0"/>
              </a:spcBef>
              <a:spcAft>
                <a:spcPts val="0"/>
              </a:spcAft>
              <a:buClr>
                <a:schemeClr val="dk1"/>
              </a:buClr>
              <a:buSzPts val="1100"/>
              <a:buFont typeface="Arial"/>
              <a:buNone/>
            </a:pPr>
            <a:br>
              <a:rPr lang="pt-PT">
                <a:solidFill>
                  <a:schemeClr val="dk1"/>
                </a:solidFill>
              </a:rPr>
            </a:br>
            <a:r>
              <a:rPr lang="pt-PT">
                <a:solidFill>
                  <a:schemeClr val="dk1"/>
                </a:solidFill>
              </a:rPr>
              <a:t>- </a:t>
            </a:r>
            <a:r>
              <a:rPr b="1" lang="pt-PT">
                <a:solidFill>
                  <a:schemeClr val="dk1"/>
                </a:solidFill>
              </a:rPr>
              <a:t>Pesquisas </a:t>
            </a:r>
            <a:r>
              <a:rPr lang="pt-PT">
                <a:solidFill>
                  <a:schemeClr val="dk1"/>
                </a:solidFill>
              </a:rPr>
              <a:t>anteriores o que já existe no mercado (google scholar: estudos patentes)</a:t>
            </a:r>
            <a:endParaRPr>
              <a:solidFill>
                <a:schemeClr val="dk1"/>
              </a:solidFill>
            </a:endParaRPr>
          </a:p>
          <a:p>
            <a:pPr indent="0" lvl="0" marL="0" rtl="0" algn="l">
              <a:spcBef>
                <a:spcPts val="0"/>
              </a:spcBef>
              <a:spcAft>
                <a:spcPts val="0"/>
              </a:spcAft>
              <a:buClr>
                <a:schemeClr val="dk1"/>
              </a:buClr>
              <a:buSzPts val="1100"/>
              <a:buFont typeface="Arial"/>
              <a:buNone/>
            </a:pPr>
            <a:r>
              <a:rPr lang="pt-PT">
                <a:solidFill>
                  <a:schemeClr val="dk1"/>
                </a:solidFill>
              </a:rPr>
              <a:t>-  Pesquisa de </a:t>
            </a:r>
            <a:r>
              <a:rPr b="1" lang="pt-PT">
                <a:solidFill>
                  <a:schemeClr val="dk1"/>
                </a:solidFill>
              </a:rPr>
              <a:t>Mercado</a:t>
            </a:r>
            <a:r>
              <a:rPr lang="pt-PT">
                <a:solidFill>
                  <a:schemeClr val="dk1"/>
                </a:solidFill>
              </a:rPr>
              <a:t> (todos os outros que tem ou  nao)</a:t>
            </a:r>
            <a:endParaRPr>
              <a:solidFill>
                <a:schemeClr val="dk1"/>
              </a:solidFill>
            </a:endParaRPr>
          </a:p>
          <a:p>
            <a:pPr indent="0" lvl="0" marL="0" rtl="0" algn="l">
              <a:spcBef>
                <a:spcPts val="0"/>
              </a:spcBef>
              <a:spcAft>
                <a:spcPts val="0"/>
              </a:spcAft>
              <a:buNone/>
            </a:pPr>
            <a:r>
              <a:rPr lang="pt-PT">
                <a:solidFill>
                  <a:schemeClr val="dk1"/>
                </a:solidFill>
              </a:rPr>
              <a:t>- </a:t>
            </a:r>
            <a:r>
              <a:rPr b="1" lang="pt-PT">
                <a:solidFill>
                  <a:schemeClr val="dk1"/>
                </a:solidFill>
              </a:rPr>
              <a:t>Utilizador</a:t>
            </a:r>
            <a:r>
              <a:rPr lang="pt-PT">
                <a:solidFill>
                  <a:schemeClr val="dk1"/>
                </a:solidFill>
              </a:rPr>
              <a:t> (formulários perguntas, entrevistas) criar uma persona : user fictício para representar perfis de possíveis utilizadores</a:t>
            </a:r>
            <a:br>
              <a:rPr lang="pt-PT"/>
            </a:br>
            <a:br>
              <a:rPr lang="pt-PT"/>
            </a:b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1292dedfd8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1292dedfd8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pt-PT"/>
            </a:br>
            <a:r>
              <a:rPr b="1" lang="pt-PT" sz="1200"/>
              <a:t>Definicao (do problema)</a:t>
            </a:r>
            <a:endParaRPr b="1" sz="1200"/>
          </a:p>
          <a:p>
            <a:pPr indent="0" lvl="0" marL="0" rtl="0" algn="l">
              <a:spcBef>
                <a:spcPts val="0"/>
              </a:spcBef>
              <a:spcAft>
                <a:spcPts val="0"/>
              </a:spcAft>
              <a:buNone/>
            </a:pPr>
            <a:r>
              <a:t/>
            </a:r>
            <a:endParaRPr/>
          </a:p>
          <a:p>
            <a:pPr indent="0" lvl="0" marL="0" rtl="0" algn="l">
              <a:spcBef>
                <a:spcPts val="0"/>
              </a:spcBef>
              <a:spcAft>
                <a:spcPts val="0"/>
              </a:spcAft>
              <a:buNone/>
            </a:pPr>
            <a:r>
              <a:rPr lang="pt-PT"/>
              <a:t>definir um problema de cada vez</a:t>
            </a:r>
            <a:br>
              <a:rPr lang="pt-PT"/>
            </a:br>
            <a:r>
              <a:rPr lang="pt-PT"/>
              <a:t>criar hipoteses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1292dedfd8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1292dedfd8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idealizar</a:t>
            </a:r>
            <a:r>
              <a:rPr lang="pt-PT"/>
              <a:t> como </a:t>
            </a:r>
            <a:r>
              <a:rPr lang="pt-PT"/>
              <a:t>seria a</a:t>
            </a:r>
            <a:r>
              <a:rPr lang="pt-PT"/>
              <a:t> </a:t>
            </a:r>
            <a:r>
              <a:rPr lang="pt-PT"/>
              <a:t>possível</a:t>
            </a:r>
            <a:r>
              <a:rPr lang="pt-PT"/>
              <a:t> </a:t>
            </a:r>
            <a:r>
              <a:rPr lang="pt-PT"/>
              <a:t>solução</a:t>
            </a:r>
            <a:r>
              <a:rPr lang="pt-PT"/>
              <a:t> para o problema anterior</a:t>
            </a:r>
            <a:br>
              <a:rPr lang="pt-PT"/>
            </a:br>
            <a:endParaRPr/>
          </a:p>
          <a:p>
            <a:pPr indent="0" lvl="0" marL="0" rtl="0" algn="l">
              <a:spcBef>
                <a:spcPts val="0"/>
              </a:spcBef>
              <a:spcAft>
                <a:spcPts val="0"/>
              </a:spcAft>
              <a:buNone/>
            </a:pPr>
            <a:r>
              <a:rPr lang="pt-PT"/>
              <a:t>-brain storming</a:t>
            </a:r>
            <a:endParaRPr/>
          </a:p>
          <a:p>
            <a:pPr indent="0" lvl="0" marL="0" rtl="0" algn="l">
              <a:spcBef>
                <a:spcPts val="0"/>
              </a:spcBef>
              <a:spcAft>
                <a:spcPts val="0"/>
              </a:spcAft>
              <a:buClr>
                <a:schemeClr val="dk1"/>
              </a:buClr>
              <a:buSzPts val="1100"/>
              <a:buFont typeface="Arial"/>
              <a:buNone/>
            </a:pPr>
            <a:r>
              <a:rPr lang="pt-PT">
                <a:solidFill>
                  <a:schemeClr val="dk1"/>
                </a:solidFill>
              </a:rPr>
              <a:t>-cuidado para matar a ideia</a:t>
            </a:r>
            <a:endParaRPr/>
          </a:p>
          <a:p>
            <a:pPr indent="0" lvl="0" marL="0" rtl="0" algn="l">
              <a:spcBef>
                <a:spcPts val="0"/>
              </a:spcBef>
              <a:spcAft>
                <a:spcPts val="0"/>
              </a:spcAft>
              <a:buNone/>
            </a:pPr>
            <a:r>
              <a:rPr lang="pt-PT"/>
              <a:t>-matriz de perioridades (custo / impacto)</a:t>
            </a:r>
            <a:br>
              <a:rPr lang="pt-PT"/>
            </a:b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1292dedfd8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1292dedfd8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pt-PT"/>
              <a:t>papel e caneta</a:t>
            </a:r>
            <a:endParaRPr/>
          </a:p>
          <a:p>
            <a:pPr indent="-298450" lvl="0" marL="457200" rtl="0" algn="l">
              <a:spcBef>
                <a:spcPts val="0"/>
              </a:spcBef>
              <a:spcAft>
                <a:spcPts val="0"/>
              </a:spcAft>
              <a:buSzPts val="1100"/>
              <a:buChar char="-"/>
            </a:pPr>
            <a:r>
              <a:rPr lang="pt-PT"/>
              <a:t>wireframe</a:t>
            </a:r>
            <a:endParaRPr/>
          </a:p>
          <a:p>
            <a:pPr indent="-298450" lvl="0" marL="457200" rtl="0" algn="l">
              <a:spcBef>
                <a:spcPts val="0"/>
              </a:spcBef>
              <a:spcAft>
                <a:spcPts val="0"/>
              </a:spcAft>
              <a:buSzPts val="1100"/>
              <a:buChar char="-"/>
            </a:pPr>
            <a:r>
              <a:rPr lang="pt-PT"/>
              <a:t>alta Fidelidade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292dedfd8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1292dedfd8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pt-PT"/>
            </a:br>
            <a:r>
              <a:rPr lang="pt-PT"/>
              <a:t>testar e tao impoprtante quando o prototipo</a:t>
            </a:r>
            <a:br>
              <a:rPr lang="pt-PT"/>
            </a:br>
            <a:endParaRPr/>
          </a:p>
          <a:p>
            <a:pPr indent="0" lvl="0" marL="0" rtl="0" algn="l">
              <a:spcBef>
                <a:spcPts val="0"/>
              </a:spcBef>
              <a:spcAft>
                <a:spcPts val="0"/>
              </a:spcAft>
              <a:buNone/>
            </a:pPr>
            <a:r>
              <a:rPr lang="pt-PT"/>
              <a:t>-roteiro/processo</a:t>
            </a:r>
            <a:endParaRPr/>
          </a:p>
          <a:p>
            <a:pPr indent="0" lvl="0" marL="0" rtl="0" algn="l">
              <a:spcBef>
                <a:spcPts val="0"/>
              </a:spcBef>
              <a:spcAft>
                <a:spcPts val="0"/>
              </a:spcAft>
              <a:buNone/>
            </a:pPr>
            <a:r>
              <a:rPr lang="pt-PT"/>
              <a:t>-coleta de dados</a:t>
            </a:r>
            <a:endParaRPr/>
          </a:p>
          <a:p>
            <a:pPr indent="0" lvl="0" marL="0" rtl="0" algn="l">
              <a:spcBef>
                <a:spcPts val="0"/>
              </a:spcBef>
              <a:spcAft>
                <a:spcPts val="0"/>
              </a:spcAft>
              <a:buNone/>
            </a:pPr>
            <a:r>
              <a:rPr lang="pt-PT"/>
              <a:t>-analise de dados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276889cad3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276889cad3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127fae6f915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127fae6f915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pt-PT">
                <a:solidFill>
                  <a:schemeClr val="dk1"/>
                </a:solidFill>
              </a:rPr>
              <a:t>**Enfatizar:**</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pt-PT">
                <a:solidFill>
                  <a:schemeClr val="dk1"/>
                </a:solidFill>
              </a:rPr>
              <a:t>Você começa entendendo os usuários, o que eles querem alcançar e fazer.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pt-PT">
                <a:solidFill>
                  <a:schemeClr val="dk1"/>
                </a:solidFill>
              </a:rPr>
              <a:t>**Definir**</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pt-PT">
                <a:solidFill>
                  <a:schemeClr val="dk1"/>
                </a:solidFill>
              </a:rPr>
              <a:t>Então você define o problema. O que é que o usuário descobre que está faltando ou que o faz não completar sua visita ao site? Quando você encontra os problemas, você começa a idealizar.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pt-PT">
                <a:solidFill>
                  <a:schemeClr val="dk1"/>
                </a:solidFill>
              </a:rPr>
              <a:t>**Idealizar**</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pt-PT">
                <a:solidFill>
                  <a:schemeClr val="dk1"/>
                </a:solidFill>
              </a:rPr>
              <a:t>É onde você começa a fase criativa para ter novas ideias e decidir qual ideia seguir e criar um protótipo.</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pt-PT">
                <a:solidFill>
                  <a:schemeClr val="dk1"/>
                </a:solidFill>
              </a:rPr>
              <a:t>**Protótipo:**</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pt-PT">
                <a:solidFill>
                  <a:schemeClr val="dk1"/>
                </a:solidFill>
              </a:rPr>
              <a:t>Um protótipo é um esqueleto ou um esboço de sua ideia e quando você terminar de criar um protótipo, é hora de avançar para os testes.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pt-PT">
                <a:solidFill>
                  <a:schemeClr val="dk1"/>
                </a:solidFill>
              </a:rPr>
              <a:t>**Teste:**</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pt-PT">
                <a:solidFill>
                  <a:schemeClr val="dk1"/>
                </a:solidFill>
              </a:rPr>
              <a:t>Nesta fase você testa as ideias e obtém feedback dos usuários. Se tudo correr bem e os usuários no teste estiverem se comportando como você deseja, seu próximo passo é obter ajuda dos desenvolvedores para desenvolver seu esboço. Se os usuários no teste não seguirem as etapas desejadas, será necessário voltar à etapa 1 para entender os usuários novamente.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1292dedfd8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1292dedfd8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vc realmente se colocar nos pés do utilizador e vc enteder o seu utilizador </a:t>
            </a:r>
            <a:br>
              <a:rPr lang="pt-PT"/>
            </a:br>
            <a:r>
              <a:rPr lang="pt-PT"/>
              <a:t>para vc entender o seu utilizador vc nao eh apenas uma pesquisa com o utilizador em si, mas sim uma pesquisa geral de mercado.</a:t>
            </a:r>
            <a:br>
              <a:rPr lang="pt-PT"/>
            </a:br>
            <a:br>
              <a:rPr lang="pt-PT"/>
            </a:b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1282e5a677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1282e5a677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pt-PT">
                <a:solidFill>
                  <a:schemeClr val="dk1"/>
                </a:solidFill>
              </a:rPr>
              <a:t>Design está mais ligado a projeto ou concepção (desenho também) do que realmente a aparência. Justo por que quem diz se está bonito ou não, é quem está vendo, com outros olhos, em outro contexto. Não necessariamente quem desenhou a interface.</a:t>
            </a:r>
            <a:endParaRPr b="1">
              <a:solidFill>
                <a:schemeClr val="dk1"/>
              </a:solidFill>
            </a:endParaRPr>
          </a:p>
          <a:p>
            <a:pPr indent="0" lvl="0" marL="0" rtl="0" algn="l">
              <a:lnSpc>
                <a:spcPct val="115000"/>
              </a:lnSpc>
              <a:spcBef>
                <a:spcPts val="1200"/>
              </a:spcBef>
              <a:spcAft>
                <a:spcPts val="0"/>
              </a:spcAft>
              <a:buNone/>
            </a:pPr>
            <a:r>
              <a:rPr lang="pt-PT">
                <a:solidFill>
                  <a:schemeClr val="dk1"/>
                </a:solidFill>
              </a:rPr>
              <a:t>A interface na UX, é um dos resultados de um processo anterior. Antes de bonita, ela precisa ser útil, fácil de usar e comunicativa. Precisa entregar o que o usuário precisa de uma forma simples. Ela precisa ser intuitiva, ou seja, um botão precisa parecer um botão.</a:t>
            </a:r>
            <a:endParaRPr/>
          </a:p>
          <a:p>
            <a:pPr indent="0" lvl="0" marL="0" rtl="0" algn="l">
              <a:spcBef>
                <a:spcPts val="1200"/>
              </a:spcBef>
              <a:spcAft>
                <a:spcPts val="0"/>
              </a:spcAft>
              <a:buNone/>
            </a:pPr>
            <a:r>
              <a:rPr lang="pt-PT"/>
              <a:t>Ótimo! Segue em frente com as cores e demais itens estéticos para dar aquele plus de brilhar os olhos, sem prejudicar os itens anteriores)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127eb6ce68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127eb6ce68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27eb6ce68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127eb6ce68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PT" sz="1050">
                <a:solidFill>
                  <a:schemeClr val="dk1"/>
                </a:solidFill>
                <a:highlight>
                  <a:srgbClr val="FFFFFF"/>
                </a:highlight>
                <a:latin typeface="Roboto"/>
                <a:ea typeface="Roboto"/>
                <a:cs typeface="Roboto"/>
                <a:sym typeface="Roboto"/>
              </a:rPr>
              <a:t>3. Platforms to develop an eye for design</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pt-PT" sz="1050">
                <a:solidFill>
                  <a:schemeClr val="dk1"/>
                </a:solidFill>
                <a:highlight>
                  <a:srgbClr val="FFFFFF"/>
                </a:highlight>
                <a:latin typeface="Roboto"/>
                <a:ea typeface="Roboto"/>
                <a:cs typeface="Roboto"/>
                <a:sym typeface="Roboto"/>
              </a:rPr>
              <a:t>• </a:t>
            </a:r>
            <a:r>
              <a:rPr lang="pt-PT" sz="1050" u="sng">
                <a:solidFill>
                  <a:schemeClr val="hlink"/>
                </a:solidFill>
                <a:highlight>
                  <a:srgbClr val="FFFFFF"/>
                </a:highlight>
                <a:latin typeface="Roboto"/>
                <a:ea typeface="Roboto"/>
                <a:cs typeface="Roboto"/>
                <a:sym typeface="Roboto"/>
                <a:hlinkClick r:id="rId2"/>
              </a:rPr>
              <a:t>Dribbble</a:t>
            </a:r>
            <a:endParaRPr sz="1050" u="sng">
              <a:solidFill>
                <a:schemeClr val="hlink"/>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pt-PT" sz="1050">
                <a:solidFill>
                  <a:schemeClr val="dk1"/>
                </a:solidFill>
                <a:highlight>
                  <a:srgbClr val="FFFFFF"/>
                </a:highlight>
                <a:latin typeface="Roboto"/>
                <a:ea typeface="Roboto"/>
                <a:cs typeface="Roboto"/>
                <a:sym typeface="Roboto"/>
              </a:rPr>
              <a:t>• </a:t>
            </a:r>
            <a:r>
              <a:rPr lang="pt-PT" sz="1050" u="sng">
                <a:solidFill>
                  <a:schemeClr val="hlink"/>
                </a:solidFill>
                <a:highlight>
                  <a:srgbClr val="FFFFFF"/>
                </a:highlight>
                <a:latin typeface="Roboto"/>
                <a:ea typeface="Roboto"/>
                <a:cs typeface="Roboto"/>
                <a:sym typeface="Roboto"/>
                <a:hlinkClick r:id="rId3"/>
              </a:rPr>
              <a:t>Behance</a:t>
            </a:r>
            <a:endParaRPr sz="1050" u="sng">
              <a:solidFill>
                <a:schemeClr val="hlink"/>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pt-PT" sz="1050">
                <a:solidFill>
                  <a:schemeClr val="dk1"/>
                </a:solidFill>
                <a:highlight>
                  <a:srgbClr val="FFFFFF"/>
                </a:highlight>
                <a:latin typeface="Roboto"/>
                <a:ea typeface="Roboto"/>
                <a:cs typeface="Roboto"/>
                <a:sym typeface="Roboto"/>
              </a:rPr>
              <a:t>• </a:t>
            </a:r>
            <a:r>
              <a:rPr lang="pt-PT" sz="1050" u="sng">
                <a:solidFill>
                  <a:schemeClr val="hlink"/>
                </a:solidFill>
                <a:highlight>
                  <a:srgbClr val="FFFFFF"/>
                </a:highlight>
                <a:latin typeface="Roboto"/>
                <a:ea typeface="Roboto"/>
                <a:cs typeface="Roboto"/>
                <a:sym typeface="Roboto"/>
                <a:hlinkClick r:id="rId4"/>
              </a:rPr>
              <a:t>Pinterest</a:t>
            </a:r>
            <a:endParaRPr sz="1050" u="sng">
              <a:solidFill>
                <a:schemeClr val="hlink"/>
              </a:solidFill>
              <a:highlight>
                <a:srgbClr val="FFFFFF"/>
              </a:highlight>
              <a:latin typeface="Roboto"/>
              <a:ea typeface="Roboto"/>
              <a:cs typeface="Roboto"/>
              <a:sym typeface="Roboto"/>
            </a:endParaRPr>
          </a:p>
          <a:p>
            <a:pPr indent="0" lvl="0" marL="0" rtl="0" algn="l">
              <a:spcBef>
                <a:spcPts val="0"/>
              </a:spcBef>
              <a:spcAft>
                <a:spcPts val="0"/>
              </a:spcAft>
              <a:buNone/>
            </a:pPr>
            <a:r>
              <a:rPr lang="pt-PT" sz="1050">
                <a:solidFill>
                  <a:schemeClr val="dk1"/>
                </a:solidFill>
                <a:highlight>
                  <a:srgbClr val="FFFFFF"/>
                </a:highlight>
                <a:latin typeface="Roboto"/>
                <a:ea typeface="Roboto"/>
                <a:cs typeface="Roboto"/>
                <a:sym typeface="Roboto"/>
              </a:rPr>
              <a:t>• Real-life apps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1282e5a677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1282e5a677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282e5a677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1282e5a677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27eb6ce68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127eb6ce68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127fae6f915_2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127fae6f915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1282e5a677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1282e5a677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PT" sz="1050">
                <a:solidFill>
                  <a:srgbClr val="202122"/>
                </a:solidFill>
                <a:highlight>
                  <a:srgbClr val="FFFFFF"/>
                </a:highlight>
              </a:rPr>
              <a:t>Material Design</a:t>
            </a:r>
            <a:r>
              <a:rPr lang="pt-PT" sz="1050">
                <a:solidFill>
                  <a:srgbClr val="202122"/>
                </a:solidFill>
                <a:highlight>
                  <a:srgbClr val="FFFFFF"/>
                </a:highlight>
              </a:rPr>
              <a:t> (codenamed </a:t>
            </a:r>
            <a:r>
              <a:rPr b="1" lang="pt-PT" sz="1050">
                <a:solidFill>
                  <a:srgbClr val="202122"/>
                </a:solidFill>
                <a:highlight>
                  <a:srgbClr val="FFFFFF"/>
                </a:highlight>
              </a:rPr>
              <a:t>Quantum Paper</a:t>
            </a:r>
            <a:r>
              <a:rPr lang="pt-PT" sz="1050">
                <a:solidFill>
                  <a:srgbClr val="202122"/>
                </a:solidFill>
                <a:highlight>
                  <a:srgbClr val="FFFFFF"/>
                </a:highlight>
              </a:rPr>
              <a:t>)</a:t>
            </a:r>
            <a:r>
              <a:rPr baseline="30000" lang="pt-PT" sz="1400">
                <a:solidFill>
                  <a:srgbClr val="0645AD"/>
                </a:solidFill>
                <a:highlight>
                  <a:srgbClr val="FFFFFF"/>
                </a:highlight>
                <a:uFill>
                  <a:noFill/>
                </a:uFill>
                <a:hlinkClick r:id="rId2">
                  <a:extLst>
                    <a:ext uri="{A12FA001-AC4F-418D-AE19-62706E023703}">
                      <ahyp:hlinkClr val="tx"/>
                    </a:ext>
                  </a:extLst>
                </a:hlinkClick>
              </a:rPr>
              <a:t>[5]</a:t>
            </a:r>
            <a:r>
              <a:rPr lang="pt-PT" sz="1050">
                <a:solidFill>
                  <a:srgbClr val="202122"/>
                </a:solidFill>
                <a:highlight>
                  <a:srgbClr val="FFFFFF"/>
                </a:highlight>
              </a:rPr>
              <a:t> is a </a:t>
            </a:r>
            <a:r>
              <a:rPr lang="pt-PT" sz="1050">
                <a:solidFill>
                  <a:srgbClr val="0645AD"/>
                </a:solidFill>
                <a:highlight>
                  <a:srgbClr val="FFFFFF"/>
                </a:highlight>
                <a:uFill>
                  <a:noFill/>
                </a:uFill>
                <a:hlinkClick r:id="rId3">
                  <a:extLst>
                    <a:ext uri="{A12FA001-AC4F-418D-AE19-62706E023703}">
                      <ahyp:hlinkClr val="tx"/>
                    </a:ext>
                  </a:extLst>
                </a:hlinkClick>
              </a:rPr>
              <a:t>design language</a:t>
            </a:r>
            <a:r>
              <a:rPr lang="pt-PT" sz="1050">
                <a:solidFill>
                  <a:srgbClr val="202122"/>
                </a:solidFill>
                <a:highlight>
                  <a:srgbClr val="FFFFFF"/>
                </a:highlight>
              </a:rPr>
              <a:t> developed by </a:t>
            </a:r>
            <a:r>
              <a:rPr lang="pt-PT" sz="1050">
                <a:solidFill>
                  <a:srgbClr val="0645AD"/>
                </a:solidFill>
                <a:highlight>
                  <a:srgbClr val="FFFFFF"/>
                </a:highlight>
                <a:uFill>
                  <a:noFill/>
                </a:uFill>
                <a:hlinkClick r:id="rId4">
                  <a:extLst>
                    <a:ext uri="{A12FA001-AC4F-418D-AE19-62706E023703}">
                      <ahyp:hlinkClr val="tx"/>
                    </a:ext>
                  </a:extLst>
                </a:hlinkClick>
              </a:rPr>
              <a:t>Google</a:t>
            </a:r>
            <a:r>
              <a:rPr lang="pt-PT" sz="1050">
                <a:solidFill>
                  <a:srgbClr val="202122"/>
                </a:solidFill>
                <a:highlight>
                  <a:srgbClr val="FFFFFF"/>
                </a:highlight>
              </a:rPr>
              <a:t> in 2014. Expanding on the "cards" that debuted in </a:t>
            </a:r>
            <a:r>
              <a:rPr lang="pt-PT" sz="1050">
                <a:solidFill>
                  <a:srgbClr val="0645AD"/>
                </a:solidFill>
                <a:highlight>
                  <a:srgbClr val="FFFFFF"/>
                </a:highlight>
                <a:uFill>
                  <a:noFill/>
                </a:uFill>
                <a:hlinkClick r:id="rId5">
                  <a:extLst>
                    <a:ext uri="{A12FA001-AC4F-418D-AE19-62706E023703}">
                      <ahyp:hlinkClr val="tx"/>
                    </a:ext>
                  </a:extLst>
                </a:hlinkClick>
              </a:rPr>
              <a:t>Google Now</a:t>
            </a:r>
            <a:r>
              <a:rPr lang="pt-PT" sz="1050">
                <a:solidFill>
                  <a:srgbClr val="202122"/>
                </a:solidFill>
                <a:highlight>
                  <a:srgbClr val="FFFFFF"/>
                </a:highlight>
              </a:rPr>
              <a:t>, Material Design uses more grid-based layouts, responsive animations and transitions, padding, and depth effects such as lighting and shadows.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5c86fb01d7a7ea9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5c86fb01d7a7ea9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612d255cccd18207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612d255cccd1820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27eb6ce68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127eb6ce68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PT"/>
              <a:t>### **Design gráfico**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PT"/>
              <a:t>**Design Gráfico é o conceito mais simples em que nosso foco é criar designs front-end focados no usuário. Este é um conceito focado em pixels em que lidamos com o layout correto, fontes, esquemas de design, tela digital etc. para criar os visuais mais atraentes.**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PT"/>
              <a:t>**Quando falamos de UX x Design Gráfico, embora ambos sejam conceitos centrados no usuário, o design gráfico é sobre conscientização e promoções, mas UX é mais sobre resolver o problema do cliente final.**</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27eb6ce68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127eb6ce68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Como o nome sugere, o design da interface do usuário é focado em fornecer </a:t>
            </a:r>
            <a:r>
              <a:rPr lang="pt-PT" u="sng"/>
              <a:t>uma experiência interativa perfeita para o usuário final</a:t>
            </a:r>
            <a:r>
              <a:rPr lang="pt-PT"/>
              <a:t>. Quando falamos de design gráfico versus design de interface do usuário, o design de interface do usuário segue uma abordagem mais avançada. Isso porque envolve a criação de toda a interface de um produto para o usuário e muitas vezes precisa de tarefas mais exigentes </a:t>
            </a:r>
            <a:r>
              <a:rPr b="1" lang="pt-PT" u="sng"/>
              <a:t>(como trabalhar em animações ou CSS).</a:t>
            </a:r>
            <a:endParaRPr b="1" u="sng"/>
          </a:p>
          <a:p>
            <a:pPr indent="0" lvl="0" marL="0" rtl="0" algn="l">
              <a:spcBef>
                <a:spcPts val="0"/>
              </a:spcBef>
              <a:spcAft>
                <a:spcPts val="0"/>
              </a:spcAft>
              <a:buNone/>
            </a:pPr>
            <a:br>
              <a:rPr b="1" lang="pt-PT" u="sng"/>
            </a:br>
            <a:r>
              <a:rPr b="1" lang="pt-PT" u="sng"/>
              <a:t>Fala sobre kes elementos depois:</a:t>
            </a:r>
            <a:endParaRPr b="1" u="sng"/>
          </a:p>
          <a:p>
            <a:pPr indent="0" lvl="0" marL="0" rtl="0" algn="l">
              <a:spcBef>
                <a:spcPts val="0"/>
              </a:spcBef>
              <a:spcAft>
                <a:spcPts val="0"/>
              </a:spcAft>
              <a:buNone/>
            </a:pPr>
            <a:r>
              <a:t/>
            </a:r>
            <a:endParaRPr b="1" u="sng"/>
          </a:p>
          <a:p>
            <a:pPr indent="0" lvl="0" marL="0" rtl="0" algn="l">
              <a:spcBef>
                <a:spcPts val="0"/>
              </a:spcBef>
              <a:spcAft>
                <a:spcPts val="0"/>
              </a:spcAft>
              <a:buNone/>
            </a:pPr>
            <a:r>
              <a:rPr lang="pt-PT"/>
              <a:t>Portanto, ao trabalhar no design front-end de um produto, você precisa cuidar de sua estética geral, cores, tom da marca e outras coisas vitais.</a:t>
            </a:r>
            <a:r>
              <a:rPr lang="pt-PT" u="sng"/>
              <a:t> Quando falamos em passar do design gráfico para o design de UX, o design de interface do usuário é considerado um ponto de parada vital.</a:t>
            </a:r>
            <a:endParaRPr u="sng"/>
          </a:p>
          <a:p>
            <a:pPr indent="0" lvl="0" marL="0" rtl="0" algn="l">
              <a:spcBef>
                <a:spcPts val="0"/>
              </a:spcBef>
              <a:spcAft>
                <a:spcPts val="0"/>
              </a:spcAft>
              <a:buNone/>
            </a:pPr>
            <a:r>
              <a:t/>
            </a:r>
            <a:endParaRPr b="1" u="sng"/>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27eb6ce68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127eb6ce68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falar como este dois estao  relacionados um esta visivel e outro nao e falar do exemplo</a:t>
            </a:r>
            <a:br>
              <a:rPr lang="pt-PT"/>
            </a:br>
            <a:br>
              <a:rPr lang="pt-PT"/>
            </a:br>
            <a:r>
              <a:rPr lang="pt-PT"/>
              <a:t>Quando você usa um aplicativo, um UI Designer é aquele que decidiu que apertar um botão específico criaria uma ação específica. Os designers de interface do usuário geralmente criam um fluxo de usuário final que o conduz pelo processo de interação com um site ou aplicativo. Esse fluxo é crucial para o design de qualquer experiência digital do usuário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27eb6ce68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27eb6ce68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PT" u="sng"/>
              <a:t>A experiência do usuário (abreviada como UX) é como </a:t>
            </a:r>
            <a:r>
              <a:rPr lang="pt-PT" u="sng"/>
              <a:t>uma pessoa se sente quando está interagindo com um sistema, seja um site, aplicativo da web ou programa de computador.</a:t>
            </a:r>
            <a:r>
              <a:rPr lang="pt-PT"/>
              <a:t> Os </a:t>
            </a:r>
            <a:r>
              <a:rPr lang="pt-PT" u="sng"/>
              <a:t>designers de UX</a:t>
            </a:r>
            <a:r>
              <a:rPr lang="pt-PT"/>
              <a:t> </a:t>
            </a:r>
            <a:r>
              <a:rPr lang="pt-PT" u="sng"/>
              <a:t>estudam</a:t>
            </a:r>
            <a:r>
              <a:rPr lang="pt-PT"/>
              <a:t> e </a:t>
            </a:r>
            <a:r>
              <a:rPr lang="pt-PT" u="sng"/>
              <a:t>avaliam</a:t>
            </a:r>
            <a:r>
              <a:rPr lang="pt-PT"/>
              <a:t> </a:t>
            </a:r>
            <a:r>
              <a:rPr lang="pt-PT" u="sng"/>
              <a:t>como os </a:t>
            </a:r>
            <a:r>
              <a:rPr b="1" lang="pt-PT" u="sng"/>
              <a:t>usuários</a:t>
            </a:r>
            <a:r>
              <a:rPr lang="pt-PT" u="sng"/>
              <a:t> se sentem</a:t>
            </a:r>
            <a:r>
              <a:rPr lang="pt-PT"/>
              <a:t> e </a:t>
            </a:r>
            <a:r>
              <a:rPr lang="pt-PT" u="sng"/>
              <a:t>usam um sistema</a:t>
            </a:r>
            <a:r>
              <a:rPr lang="pt-PT"/>
              <a:t>, </a:t>
            </a:r>
            <a:r>
              <a:rPr lang="pt-PT" u="sng"/>
              <a:t>analisando coisas como </a:t>
            </a:r>
            <a:r>
              <a:rPr b="1" lang="pt-PT" u="sng"/>
              <a:t>facilidade de uso</a:t>
            </a:r>
            <a:r>
              <a:rPr lang="pt-PT"/>
              <a:t>, </a:t>
            </a:r>
            <a:r>
              <a:rPr b="1" lang="pt-PT" u="sng"/>
              <a:t>percepção do valor</a:t>
            </a:r>
            <a:r>
              <a:rPr lang="pt-PT"/>
              <a:t>, </a:t>
            </a:r>
            <a:r>
              <a:rPr b="1" lang="pt-PT" u="sng"/>
              <a:t>utilidade </a:t>
            </a:r>
            <a:r>
              <a:rPr lang="pt-PT"/>
              <a:t>e </a:t>
            </a:r>
            <a:r>
              <a:rPr b="1" lang="pt-PT" u="sng"/>
              <a:t>eficiência na execução de tarefas.</a:t>
            </a:r>
            <a:r>
              <a:rPr lang="pt-PT"/>
              <a:t> Eles processam dados, organizam informações, entendem o comportamento humano no que se refere a seus projetos e criam experiências interativas que atraem os usuários e os fazem voltar. </a:t>
            </a:r>
            <a:r>
              <a:rPr b="1" lang="pt-PT" u="sng"/>
              <a:t>Grandes designers de UX pensam de forma  que o usuário final  não o  precisa de (pensar).</a:t>
            </a:r>
            <a:br>
              <a:rPr b="1" lang="pt-PT" u="sng"/>
            </a:br>
            <a:br>
              <a:rPr b="1" lang="pt-PT" u="sng"/>
            </a:br>
            <a:r>
              <a:rPr b="1" lang="pt-PT" u="sng"/>
              <a:t>Por fim, o UX Design é um conceito holístico no qual pensamos no apelo visual do produto, confiabilidade, usabilidade e outros aspectos para fornecer uma experiência memorável ao usuário. Enquanto a interface do usuário é apenas sobre a marca visual e a acessibilidade do produto, a UX realiza estratégias, testes, escopo e outros parâmetros de longo prazo para tornar nossos designs atraentes e à prova de futuro.</a:t>
            </a:r>
            <a:br>
              <a:rPr b="1" lang="pt-PT" u="sng"/>
            </a:br>
            <a:br>
              <a:rPr b="1" lang="pt-PT" u="sng"/>
            </a:br>
            <a:r>
              <a:rPr b="1" lang="pt-PT" u="sng"/>
              <a:t>falar das ferramentas </a:t>
            </a:r>
            <a:endParaRPr b="1" u="sng"/>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127fae6f91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127fae6f91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UX is about design but it is also about the function behind the design.</a:t>
            </a:r>
            <a:br>
              <a:rPr lang="pt-PT"/>
            </a:br>
            <a:br>
              <a:rPr lang="pt-PT"/>
            </a:br>
            <a:r>
              <a:rPr lang="pt-PT"/>
              <a:t>Pense no UX como a infraestrutura esquelética por trás do design. Para onde esse botão deve levá-lo e por quê? Precisamos de um formulário neste momento da jornada do cliente? A interface do usuário cria os detalhes da interface, como cores, tipo de letra ou sons. Juntos, UX e UI criam toda a experiência do usuário final em um produto digital.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PT"/>
              <a:t>Os designers gráficos também criam com o cliente em mente, mas seus gráficos podem estar em uma caixa de cereal, um outdoor, um site ou qualquer outro lugar.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PT"/>
              <a:t>UX, UI e design gráfico estão irremediavelmente interligados. Todos estão preocupados com a capacidade do usuário final de funcionar com o design. Em todas as três funções, o objetivo final é criar um vínculo emocional com o usuário final para melhorar sua interação e experiência com um produto que o design visual visa vender.</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255775" y="50550"/>
            <a:ext cx="10626641" cy="5092950"/>
            <a:chOff x="-255775" y="50550"/>
            <a:chExt cx="10626641" cy="5092950"/>
          </a:xfrm>
        </p:grpSpPr>
        <p:grpSp>
          <p:nvGrpSpPr>
            <p:cNvPr id="11" name="Google Shape;11;p2"/>
            <p:cNvGrpSpPr/>
            <p:nvPr/>
          </p:nvGrpSpPr>
          <p:grpSpPr>
            <a:xfrm>
              <a:off x="104275" y="50550"/>
              <a:ext cx="8948150" cy="772675"/>
              <a:chOff x="104275" y="50550"/>
              <a:chExt cx="8948150" cy="772675"/>
            </a:xfrm>
          </p:grpSpPr>
          <p:sp>
            <p:nvSpPr>
              <p:cNvPr id="12" name="Google Shape;12;p2"/>
              <p:cNvSpPr/>
              <p:nvPr/>
            </p:nvSpPr>
            <p:spPr>
              <a:xfrm>
                <a:off x="8694850" y="1143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13" name="Google Shape;13;p2"/>
              <p:cNvSpPr/>
              <p:nvPr/>
            </p:nvSpPr>
            <p:spPr>
              <a:xfrm>
                <a:off x="5156375" y="146713"/>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14" name="Google Shape;14;p2"/>
              <p:cNvSpPr/>
              <p:nvPr/>
            </p:nvSpPr>
            <p:spPr>
              <a:xfrm>
                <a:off x="7219963" y="349471"/>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15" name="Google Shape;15;p2"/>
              <p:cNvSpPr/>
              <p:nvPr/>
            </p:nvSpPr>
            <p:spPr>
              <a:xfrm>
                <a:off x="7252363" y="114324"/>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16" name="Google Shape;16;p2"/>
              <p:cNvSpPr/>
              <p:nvPr/>
            </p:nvSpPr>
            <p:spPr>
              <a:xfrm>
                <a:off x="7998675" y="226350"/>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17" name="Google Shape;17;p2"/>
              <p:cNvSpPr/>
              <p:nvPr/>
            </p:nvSpPr>
            <p:spPr>
              <a:xfrm>
                <a:off x="6352675" y="1143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18" name="Google Shape;18;p2"/>
              <p:cNvSpPr/>
              <p:nvPr/>
            </p:nvSpPr>
            <p:spPr>
              <a:xfrm>
                <a:off x="3736700" y="30070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19" name="Google Shape;19;p2"/>
              <p:cNvSpPr/>
              <p:nvPr/>
            </p:nvSpPr>
            <p:spPr>
              <a:xfrm>
                <a:off x="2805625" y="30070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20" name="Google Shape;20;p2"/>
              <p:cNvSpPr/>
              <p:nvPr/>
            </p:nvSpPr>
            <p:spPr>
              <a:xfrm>
                <a:off x="1913750" y="30070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21" name="Google Shape;21;p2"/>
              <p:cNvSpPr/>
              <p:nvPr/>
            </p:nvSpPr>
            <p:spPr>
              <a:xfrm>
                <a:off x="3266675" y="11432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22" name="Google Shape;22;p2"/>
              <p:cNvSpPr/>
              <p:nvPr/>
            </p:nvSpPr>
            <p:spPr>
              <a:xfrm>
                <a:off x="262050" y="1143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23" name="Google Shape;23;p2"/>
              <p:cNvSpPr/>
              <p:nvPr/>
            </p:nvSpPr>
            <p:spPr>
              <a:xfrm>
                <a:off x="1279125" y="22082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24" name="Google Shape;24;p2"/>
              <p:cNvSpPr/>
              <p:nvPr/>
            </p:nvSpPr>
            <p:spPr>
              <a:xfrm>
                <a:off x="1055175" y="4723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25" name="Google Shape;25;p2"/>
              <p:cNvSpPr/>
              <p:nvPr/>
            </p:nvSpPr>
            <p:spPr>
              <a:xfrm>
                <a:off x="872350" y="35235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7014788" y="26090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77500" y="31995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467225" y="19130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2601875" y="196828"/>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288025" y="2263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1" name="Google Shape;31;p2"/>
              <p:cNvSpPr/>
              <p:nvPr/>
            </p:nvSpPr>
            <p:spPr>
              <a:xfrm>
                <a:off x="5948425" y="3818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2" name="Google Shape;32;p2"/>
              <p:cNvSpPr/>
              <p:nvPr/>
            </p:nvSpPr>
            <p:spPr>
              <a:xfrm>
                <a:off x="9020025" y="41427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3" name="Google Shape;33;p2"/>
              <p:cNvSpPr/>
              <p:nvPr/>
            </p:nvSpPr>
            <p:spPr>
              <a:xfrm>
                <a:off x="1588200" y="505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4" name="Google Shape;34;p2"/>
              <p:cNvSpPr/>
              <p:nvPr/>
            </p:nvSpPr>
            <p:spPr>
              <a:xfrm>
                <a:off x="3636675" y="4723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5" name="Google Shape;35;p2"/>
              <p:cNvSpPr/>
              <p:nvPr/>
            </p:nvSpPr>
            <p:spPr>
              <a:xfrm>
                <a:off x="104275" y="34947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6" name="Google Shape;36;p2"/>
              <p:cNvSpPr/>
              <p:nvPr/>
            </p:nvSpPr>
            <p:spPr>
              <a:xfrm>
                <a:off x="4558675" y="300700"/>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7" name="Google Shape;37;p2"/>
              <p:cNvSpPr/>
              <p:nvPr/>
            </p:nvSpPr>
            <p:spPr>
              <a:xfrm>
                <a:off x="6054325" y="29042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8" name="Google Shape;38;p2"/>
              <p:cNvSpPr/>
              <p:nvPr/>
            </p:nvSpPr>
            <p:spPr>
              <a:xfrm>
                <a:off x="8181475" y="2904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9" name="Google Shape;39;p2"/>
              <p:cNvSpPr/>
              <p:nvPr/>
            </p:nvSpPr>
            <p:spPr>
              <a:xfrm>
                <a:off x="6024800" y="442828"/>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292625" y="6319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41" name="Google Shape;41;p2"/>
              <p:cNvSpPr/>
              <p:nvPr/>
            </p:nvSpPr>
            <p:spPr>
              <a:xfrm>
                <a:off x="5464400" y="7199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42" name="Google Shape;42;p2"/>
              <p:cNvSpPr/>
              <p:nvPr/>
            </p:nvSpPr>
            <p:spPr>
              <a:xfrm>
                <a:off x="294450" y="7199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43" name="Google Shape;43;p2"/>
              <p:cNvSpPr/>
              <p:nvPr/>
            </p:nvSpPr>
            <p:spPr>
              <a:xfrm>
                <a:off x="7822650" y="63197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44" name="Google Shape;44;p2"/>
              <p:cNvSpPr/>
              <p:nvPr/>
            </p:nvSpPr>
            <p:spPr>
              <a:xfrm>
                <a:off x="8583225" y="7908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grpSp>
        <p:sp>
          <p:nvSpPr>
            <p:cNvPr id="45" name="Google Shape;45;p2"/>
            <p:cNvSpPr/>
            <p:nvPr/>
          </p:nvSpPr>
          <p:spPr>
            <a:xfrm>
              <a:off x="8" y="2296764"/>
              <a:ext cx="4022282" cy="1727094"/>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 name="Google Shape;46;p2"/>
            <p:cNvSpPr/>
            <p:nvPr/>
          </p:nvSpPr>
          <p:spPr>
            <a:xfrm>
              <a:off x="2576399" y="4023846"/>
              <a:ext cx="2849303" cy="970451"/>
            </a:xfrm>
            <a:custGeom>
              <a:rect b="b" l="l" r="r" t="t"/>
              <a:pathLst>
                <a:path extrusionOk="0" h="977784" w="2870834">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 name="Google Shape;47;p2"/>
            <p:cNvSpPr/>
            <p:nvPr/>
          </p:nvSpPr>
          <p:spPr>
            <a:xfrm>
              <a:off x="2934697" y="3181522"/>
              <a:ext cx="2412605" cy="1105172"/>
            </a:xfrm>
            <a:custGeom>
              <a:rect b="b" l="l" r="r" t="t"/>
              <a:pathLst>
                <a:path extrusionOk="0" h="1182002" w="2580326">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 name="Google Shape;48;p2"/>
            <p:cNvSpPr/>
            <p:nvPr/>
          </p:nvSpPr>
          <p:spPr>
            <a:xfrm>
              <a:off x="4121250" y="2581589"/>
              <a:ext cx="2282313" cy="777338"/>
            </a:xfrm>
            <a:custGeom>
              <a:rect b="b" l="l" r="r" t="t"/>
              <a:pathLst>
                <a:path extrusionOk="0" h="977784" w="2870834">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2"/>
            <p:cNvSpPr/>
            <p:nvPr/>
          </p:nvSpPr>
          <p:spPr>
            <a:xfrm>
              <a:off x="4436987" y="3060039"/>
              <a:ext cx="3817064" cy="1638977"/>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 name="Google Shape;50;p2"/>
            <p:cNvSpPr/>
            <p:nvPr/>
          </p:nvSpPr>
          <p:spPr>
            <a:xfrm>
              <a:off x="545777" y="3669781"/>
              <a:ext cx="2700819" cy="1029253"/>
            </a:xfrm>
            <a:custGeom>
              <a:rect b="b" l="l" r="r" t="t"/>
              <a:pathLst>
                <a:path extrusionOk="0" h="1400344" w="3674584">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 name="Google Shape;51;p2"/>
            <p:cNvSpPr/>
            <p:nvPr/>
          </p:nvSpPr>
          <p:spPr>
            <a:xfrm flipH="1">
              <a:off x="-1" y="3060048"/>
              <a:ext cx="1483687" cy="679651"/>
            </a:xfrm>
            <a:custGeom>
              <a:rect b="b" l="l" r="r" t="t"/>
              <a:pathLst>
                <a:path extrusionOk="0" h="1182002" w="2580326">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2"/>
            <p:cNvSpPr/>
            <p:nvPr/>
          </p:nvSpPr>
          <p:spPr>
            <a:xfrm>
              <a:off x="6498024" y="3487722"/>
              <a:ext cx="3656211" cy="1393342"/>
            </a:xfrm>
            <a:custGeom>
              <a:rect b="b" l="l" r="r" t="t"/>
              <a:pathLst>
                <a:path extrusionOk="0" h="1400344" w="3674584">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 name="Google Shape;53;p2"/>
            <p:cNvSpPr/>
            <p:nvPr/>
          </p:nvSpPr>
          <p:spPr>
            <a:xfrm flipH="1">
              <a:off x="-255775" y="4169299"/>
              <a:ext cx="1995230" cy="679560"/>
            </a:xfrm>
            <a:custGeom>
              <a:rect b="b" l="l" r="r" t="t"/>
              <a:pathLst>
                <a:path extrusionOk="0" h="977784" w="2870834">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 name="Google Shape;54;p2"/>
            <p:cNvSpPr/>
            <p:nvPr/>
          </p:nvSpPr>
          <p:spPr>
            <a:xfrm flipH="1">
              <a:off x="5924561" y="4366325"/>
              <a:ext cx="1696564" cy="777166"/>
            </a:xfrm>
            <a:custGeom>
              <a:rect b="b" l="l" r="r" t="t"/>
              <a:pathLst>
                <a:path extrusionOk="0" h="1182002" w="2580326">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2"/>
            <p:cNvSpPr/>
            <p:nvPr/>
          </p:nvSpPr>
          <p:spPr>
            <a:xfrm flipH="1">
              <a:off x="6348583" y="2469177"/>
              <a:ext cx="4022282" cy="1727094"/>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6" name="Google Shape;56;p2"/>
            <p:cNvGrpSpPr/>
            <p:nvPr/>
          </p:nvGrpSpPr>
          <p:grpSpPr>
            <a:xfrm>
              <a:off x="352648" y="1509651"/>
              <a:ext cx="408036" cy="3633849"/>
              <a:chOff x="967895" y="415018"/>
              <a:chExt cx="628714" cy="5600014"/>
            </a:xfrm>
          </p:grpSpPr>
          <p:sp>
            <p:nvSpPr>
              <p:cNvPr id="57" name="Google Shape;57;p2"/>
              <p:cNvSpPr/>
              <p:nvPr/>
            </p:nvSpPr>
            <p:spPr>
              <a:xfrm>
                <a:off x="1207111" y="963632"/>
                <a:ext cx="150300" cy="5051400"/>
              </a:xfrm>
              <a:prstGeom prst="trapezoid">
                <a:avLst>
                  <a:gd fmla="val 25183" name="adj"/>
                </a:avLst>
              </a:prstGeom>
              <a:gradFill>
                <a:gsLst>
                  <a:gs pos="0">
                    <a:srgbClr val="FFFFFF">
                      <a:alpha val="50588"/>
                      <a:alpha val="16200"/>
                    </a:srgbClr>
                  </a:gs>
                  <a:gs pos="100000">
                    <a:srgbClr val="FFFFFF">
                      <a:alpha val="0"/>
                      <a:alpha val="1620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2"/>
              <p:cNvGrpSpPr/>
              <p:nvPr/>
            </p:nvGrpSpPr>
            <p:grpSpPr>
              <a:xfrm>
                <a:off x="967895" y="415018"/>
                <a:ext cx="628714" cy="801374"/>
                <a:chOff x="1774126" y="766200"/>
                <a:chExt cx="1582467" cy="2017050"/>
              </a:xfrm>
            </p:grpSpPr>
            <p:sp>
              <p:nvSpPr>
                <p:cNvPr id="59" name="Google Shape;59;p2"/>
                <p:cNvSpPr/>
                <p:nvPr/>
              </p:nvSpPr>
              <p:spPr>
                <a:xfrm>
                  <a:off x="2394628" y="2579744"/>
                  <a:ext cx="341579" cy="203506"/>
                </a:xfrm>
                <a:custGeom>
                  <a:rect b="b" l="l" r="r" t="t"/>
                  <a:pathLst>
                    <a:path extrusionOk="0" h="163131" w="273811">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 name="Google Shape;60;p2"/>
                <p:cNvSpPr/>
                <p:nvPr/>
              </p:nvSpPr>
              <p:spPr>
                <a:xfrm>
                  <a:off x="1774126" y="1886912"/>
                  <a:ext cx="638562" cy="840960"/>
                </a:xfrm>
                <a:custGeom>
                  <a:rect b="b" l="l" r="r" t="t"/>
                  <a:pathLst>
                    <a:path extrusionOk="0" h="674116" w="511873">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 name="Google Shape;61;p2"/>
                <p:cNvSpPr/>
                <p:nvPr/>
              </p:nvSpPr>
              <p:spPr>
                <a:xfrm>
                  <a:off x="2718110" y="1886912"/>
                  <a:ext cx="638483" cy="840960"/>
                </a:xfrm>
                <a:custGeom>
                  <a:rect b="b" l="l" r="r" t="t"/>
                  <a:pathLst>
                    <a:path extrusionOk="0" h="674116" w="51181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 name="Google Shape;62;p2"/>
                <p:cNvSpPr/>
                <p:nvPr/>
              </p:nvSpPr>
              <p:spPr>
                <a:xfrm>
                  <a:off x="2187286" y="766200"/>
                  <a:ext cx="756210" cy="1882078"/>
                </a:xfrm>
                <a:custGeom>
                  <a:rect b="b" l="l" r="r" t="t"/>
                  <a:pathLst>
                    <a:path extrusionOk="0" h="1508680" w="60618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2"/>
                <p:cNvSpPr/>
                <p:nvPr/>
              </p:nvSpPr>
              <p:spPr>
                <a:xfrm>
                  <a:off x="2568529" y="766497"/>
                  <a:ext cx="375239" cy="1881623"/>
                </a:xfrm>
                <a:custGeom>
                  <a:rect b="b" l="l" r="r" t="t"/>
                  <a:pathLst>
                    <a:path extrusionOk="0" h="1508315" w="300793">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2"/>
                <p:cNvSpPr/>
                <p:nvPr/>
              </p:nvSpPr>
              <p:spPr>
                <a:xfrm>
                  <a:off x="2353668" y="1074766"/>
                  <a:ext cx="423489" cy="184811"/>
                </a:xfrm>
                <a:custGeom>
                  <a:rect b="b" l="l" r="r" t="t"/>
                  <a:pathLst>
                    <a:path extrusionOk="0" h="148145" w="33947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 name="Google Shape;65;p2"/>
                <p:cNvSpPr/>
                <p:nvPr/>
              </p:nvSpPr>
              <p:spPr>
                <a:xfrm>
                  <a:off x="2568529" y="1074924"/>
                  <a:ext cx="208654" cy="184732"/>
                </a:xfrm>
                <a:custGeom>
                  <a:rect b="b" l="l" r="r" t="t"/>
                  <a:pathLst>
                    <a:path extrusionOk="0" h="148082" w="167258">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 name="Google Shape;66;p2"/>
                <p:cNvSpPr/>
                <p:nvPr/>
              </p:nvSpPr>
              <p:spPr>
                <a:xfrm>
                  <a:off x="2513864" y="1953303"/>
                  <a:ext cx="103138" cy="765386"/>
                </a:xfrm>
                <a:custGeom>
                  <a:rect b="b" l="l" r="r" t="t"/>
                  <a:pathLst>
                    <a:path extrusionOk="0" h="613536" w="82676">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7" name="Google Shape;67;p2"/>
            <p:cNvGrpSpPr/>
            <p:nvPr/>
          </p:nvGrpSpPr>
          <p:grpSpPr>
            <a:xfrm>
              <a:off x="1127772" y="2465013"/>
              <a:ext cx="300714" cy="2678487"/>
              <a:chOff x="967895" y="415018"/>
              <a:chExt cx="628714" cy="5600014"/>
            </a:xfrm>
          </p:grpSpPr>
          <p:sp>
            <p:nvSpPr>
              <p:cNvPr id="68" name="Google Shape;68;p2"/>
              <p:cNvSpPr/>
              <p:nvPr/>
            </p:nvSpPr>
            <p:spPr>
              <a:xfrm>
                <a:off x="1207111" y="963632"/>
                <a:ext cx="150300" cy="5051400"/>
              </a:xfrm>
              <a:prstGeom prst="trapezoid">
                <a:avLst>
                  <a:gd fmla="val 25183" name="adj"/>
                </a:avLst>
              </a:prstGeom>
              <a:gradFill>
                <a:gsLst>
                  <a:gs pos="0">
                    <a:srgbClr val="FFFFFF">
                      <a:alpha val="50588"/>
                      <a:alpha val="16200"/>
                    </a:srgbClr>
                  </a:gs>
                  <a:gs pos="100000">
                    <a:srgbClr val="FFFFFF">
                      <a:alpha val="0"/>
                      <a:alpha val="1620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2"/>
              <p:cNvGrpSpPr/>
              <p:nvPr/>
            </p:nvGrpSpPr>
            <p:grpSpPr>
              <a:xfrm>
                <a:off x="967895" y="415018"/>
                <a:ext cx="628714" cy="801374"/>
                <a:chOff x="1774126" y="766200"/>
                <a:chExt cx="1582467" cy="2017050"/>
              </a:xfrm>
            </p:grpSpPr>
            <p:sp>
              <p:nvSpPr>
                <p:cNvPr id="70" name="Google Shape;70;p2"/>
                <p:cNvSpPr/>
                <p:nvPr/>
              </p:nvSpPr>
              <p:spPr>
                <a:xfrm>
                  <a:off x="2394628" y="2579744"/>
                  <a:ext cx="341579" cy="203506"/>
                </a:xfrm>
                <a:custGeom>
                  <a:rect b="b" l="l" r="r" t="t"/>
                  <a:pathLst>
                    <a:path extrusionOk="0" h="163131" w="273811">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2"/>
                <p:cNvSpPr/>
                <p:nvPr/>
              </p:nvSpPr>
              <p:spPr>
                <a:xfrm>
                  <a:off x="1774126" y="1886912"/>
                  <a:ext cx="638562" cy="840960"/>
                </a:xfrm>
                <a:custGeom>
                  <a:rect b="b" l="l" r="r" t="t"/>
                  <a:pathLst>
                    <a:path extrusionOk="0" h="674116" w="511873">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2"/>
                <p:cNvSpPr/>
                <p:nvPr/>
              </p:nvSpPr>
              <p:spPr>
                <a:xfrm>
                  <a:off x="2718110" y="1886912"/>
                  <a:ext cx="638483" cy="840960"/>
                </a:xfrm>
                <a:custGeom>
                  <a:rect b="b" l="l" r="r" t="t"/>
                  <a:pathLst>
                    <a:path extrusionOk="0" h="674116" w="51181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2"/>
                <p:cNvSpPr/>
                <p:nvPr/>
              </p:nvSpPr>
              <p:spPr>
                <a:xfrm>
                  <a:off x="2187286" y="766200"/>
                  <a:ext cx="756210" cy="1882078"/>
                </a:xfrm>
                <a:custGeom>
                  <a:rect b="b" l="l" r="r" t="t"/>
                  <a:pathLst>
                    <a:path extrusionOk="0" h="1508680" w="60618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2"/>
                <p:cNvSpPr/>
                <p:nvPr/>
              </p:nvSpPr>
              <p:spPr>
                <a:xfrm>
                  <a:off x="2568529" y="766497"/>
                  <a:ext cx="375239" cy="1881623"/>
                </a:xfrm>
                <a:custGeom>
                  <a:rect b="b" l="l" r="r" t="t"/>
                  <a:pathLst>
                    <a:path extrusionOk="0" h="1508315" w="300793">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 name="Google Shape;75;p2"/>
                <p:cNvSpPr/>
                <p:nvPr/>
              </p:nvSpPr>
              <p:spPr>
                <a:xfrm>
                  <a:off x="2353668" y="1074766"/>
                  <a:ext cx="423489" cy="184811"/>
                </a:xfrm>
                <a:custGeom>
                  <a:rect b="b" l="l" r="r" t="t"/>
                  <a:pathLst>
                    <a:path extrusionOk="0" h="148145" w="33947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2"/>
                <p:cNvSpPr/>
                <p:nvPr/>
              </p:nvSpPr>
              <p:spPr>
                <a:xfrm>
                  <a:off x="2568529" y="1074924"/>
                  <a:ext cx="208654" cy="184732"/>
                </a:xfrm>
                <a:custGeom>
                  <a:rect b="b" l="l" r="r" t="t"/>
                  <a:pathLst>
                    <a:path extrusionOk="0" h="148082" w="167258">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 name="Google Shape;77;p2"/>
                <p:cNvSpPr/>
                <p:nvPr/>
              </p:nvSpPr>
              <p:spPr>
                <a:xfrm>
                  <a:off x="2513864" y="1953303"/>
                  <a:ext cx="103138" cy="765386"/>
                </a:xfrm>
                <a:custGeom>
                  <a:rect b="b" l="l" r="r" t="t"/>
                  <a:pathLst>
                    <a:path extrusionOk="0" h="613536" w="82676">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8" name="Google Shape;78;p2"/>
            <p:cNvGrpSpPr/>
            <p:nvPr/>
          </p:nvGrpSpPr>
          <p:grpSpPr>
            <a:xfrm>
              <a:off x="7817748" y="622548"/>
              <a:ext cx="408036" cy="4520952"/>
              <a:chOff x="967895" y="415018"/>
              <a:chExt cx="628714" cy="6967101"/>
            </a:xfrm>
          </p:grpSpPr>
          <p:sp>
            <p:nvSpPr>
              <p:cNvPr id="79" name="Google Shape;79;p2"/>
              <p:cNvSpPr/>
              <p:nvPr/>
            </p:nvSpPr>
            <p:spPr>
              <a:xfrm>
                <a:off x="1207111" y="963619"/>
                <a:ext cx="150300" cy="6418500"/>
              </a:xfrm>
              <a:prstGeom prst="trapezoid">
                <a:avLst>
                  <a:gd fmla="val 25183" name="adj"/>
                </a:avLst>
              </a:prstGeom>
              <a:gradFill>
                <a:gsLst>
                  <a:gs pos="0">
                    <a:srgbClr val="FFFFFF">
                      <a:alpha val="50588"/>
                      <a:alpha val="16200"/>
                    </a:srgbClr>
                  </a:gs>
                  <a:gs pos="100000">
                    <a:srgbClr val="FFFFFF">
                      <a:alpha val="0"/>
                      <a:alpha val="1620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2"/>
              <p:cNvGrpSpPr/>
              <p:nvPr/>
            </p:nvGrpSpPr>
            <p:grpSpPr>
              <a:xfrm>
                <a:off x="967895" y="415018"/>
                <a:ext cx="628714" cy="801374"/>
                <a:chOff x="1774126" y="766200"/>
                <a:chExt cx="1582467" cy="2017050"/>
              </a:xfrm>
            </p:grpSpPr>
            <p:sp>
              <p:nvSpPr>
                <p:cNvPr id="81" name="Google Shape;81;p2"/>
                <p:cNvSpPr/>
                <p:nvPr/>
              </p:nvSpPr>
              <p:spPr>
                <a:xfrm>
                  <a:off x="2394628" y="2579744"/>
                  <a:ext cx="341579" cy="203506"/>
                </a:xfrm>
                <a:custGeom>
                  <a:rect b="b" l="l" r="r" t="t"/>
                  <a:pathLst>
                    <a:path extrusionOk="0" h="163131" w="273811">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2"/>
                <p:cNvSpPr/>
                <p:nvPr/>
              </p:nvSpPr>
              <p:spPr>
                <a:xfrm>
                  <a:off x="1774126" y="1886912"/>
                  <a:ext cx="638562" cy="840960"/>
                </a:xfrm>
                <a:custGeom>
                  <a:rect b="b" l="l" r="r" t="t"/>
                  <a:pathLst>
                    <a:path extrusionOk="0" h="674116" w="511873">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2"/>
                <p:cNvSpPr/>
                <p:nvPr/>
              </p:nvSpPr>
              <p:spPr>
                <a:xfrm>
                  <a:off x="2718110" y="1886912"/>
                  <a:ext cx="638483" cy="840960"/>
                </a:xfrm>
                <a:custGeom>
                  <a:rect b="b" l="l" r="r" t="t"/>
                  <a:pathLst>
                    <a:path extrusionOk="0" h="674116" w="51181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 name="Google Shape;84;p2"/>
                <p:cNvSpPr/>
                <p:nvPr/>
              </p:nvSpPr>
              <p:spPr>
                <a:xfrm>
                  <a:off x="2187286" y="766200"/>
                  <a:ext cx="756210" cy="1882078"/>
                </a:xfrm>
                <a:custGeom>
                  <a:rect b="b" l="l" r="r" t="t"/>
                  <a:pathLst>
                    <a:path extrusionOk="0" h="1508680" w="60618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 name="Google Shape;85;p2"/>
                <p:cNvSpPr/>
                <p:nvPr/>
              </p:nvSpPr>
              <p:spPr>
                <a:xfrm>
                  <a:off x="2568529" y="766497"/>
                  <a:ext cx="375239" cy="1881623"/>
                </a:xfrm>
                <a:custGeom>
                  <a:rect b="b" l="l" r="r" t="t"/>
                  <a:pathLst>
                    <a:path extrusionOk="0" h="1508315" w="300793">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2"/>
                <p:cNvSpPr/>
                <p:nvPr/>
              </p:nvSpPr>
              <p:spPr>
                <a:xfrm>
                  <a:off x="2353668" y="1074766"/>
                  <a:ext cx="423489" cy="184811"/>
                </a:xfrm>
                <a:custGeom>
                  <a:rect b="b" l="l" r="r" t="t"/>
                  <a:pathLst>
                    <a:path extrusionOk="0" h="148145" w="33947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 name="Google Shape;87;p2"/>
                <p:cNvSpPr/>
                <p:nvPr/>
              </p:nvSpPr>
              <p:spPr>
                <a:xfrm>
                  <a:off x="2568529" y="1074924"/>
                  <a:ext cx="208654" cy="184732"/>
                </a:xfrm>
                <a:custGeom>
                  <a:rect b="b" l="l" r="r" t="t"/>
                  <a:pathLst>
                    <a:path extrusionOk="0" h="148082" w="167258">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 name="Google Shape;88;p2"/>
                <p:cNvSpPr/>
                <p:nvPr/>
              </p:nvSpPr>
              <p:spPr>
                <a:xfrm>
                  <a:off x="2513864" y="1953303"/>
                  <a:ext cx="103138" cy="765386"/>
                </a:xfrm>
                <a:custGeom>
                  <a:rect b="b" l="l" r="r" t="t"/>
                  <a:pathLst>
                    <a:path extrusionOk="0" h="613536" w="82676">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9" name="Google Shape;89;p2"/>
            <p:cNvGrpSpPr/>
            <p:nvPr/>
          </p:nvGrpSpPr>
          <p:grpSpPr>
            <a:xfrm>
              <a:off x="7200036" y="3261372"/>
              <a:ext cx="284493" cy="1882128"/>
              <a:chOff x="967895" y="415018"/>
              <a:chExt cx="628714" cy="4159398"/>
            </a:xfrm>
          </p:grpSpPr>
          <p:sp>
            <p:nvSpPr>
              <p:cNvPr id="90" name="Google Shape;90;p2"/>
              <p:cNvSpPr/>
              <p:nvPr/>
            </p:nvSpPr>
            <p:spPr>
              <a:xfrm>
                <a:off x="1207123" y="963617"/>
                <a:ext cx="150300" cy="3610800"/>
              </a:xfrm>
              <a:prstGeom prst="trapezoid">
                <a:avLst>
                  <a:gd fmla="val 25183" name="adj"/>
                </a:avLst>
              </a:prstGeom>
              <a:gradFill>
                <a:gsLst>
                  <a:gs pos="0">
                    <a:srgbClr val="FFFFFF">
                      <a:alpha val="50588"/>
                      <a:alpha val="16200"/>
                    </a:srgbClr>
                  </a:gs>
                  <a:gs pos="100000">
                    <a:srgbClr val="FFFFFF">
                      <a:alpha val="0"/>
                      <a:alpha val="1620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 name="Google Shape;91;p2"/>
              <p:cNvGrpSpPr/>
              <p:nvPr/>
            </p:nvGrpSpPr>
            <p:grpSpPr>
              <a:xfrm>
                <a:off x="967895" y="415018"/>
                <a:ext cx="628714" cy="801374"/>
                <a:chOff x="1774126" y="766200"/>
                <a:chExt cx="1582467" cy="2017050"/>
              </a:xfrm>
            </p:grpSpPr>
            <p:sp>
              <p:nvSpPr>
                <p:cNvPr id="92" name="Google Shape;92;p2"/>
                <p:cNvSpPr/>
                <p:nvPr/>
              </p:nvSpPr>
              <p:spPr>
                <a:xfrm>
                  <a:off x="2394628" y="2579744"/>
                  <a:ext cx="341579" cy="203506"/>
                </a:xfrm>
                <a:custGeom>
                  <a:rect b="b" l="l" r="r" t="t"/>
                  <a:pathLst>
                    <a:path extrusionOk="0" h="163131" w="273811">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 name="Google Shape;93;p2"/>
                <p:cNvSpPr/>
                <p:nvPr/>
              </p:nvSpPr>
              <p:spPr>
                <a:xfrm>
                  <a:off x="1774126" y="1886912"/>
                  <a:ext cx="638562" cy="840960"/>
                </a:xfrm>
                <a:custGeom>
                  <a:rect b="b" l="l" r="r" t="t"/>
                  <a:pathLst>
                    <a:path extrusionOk="0" h="674116" w="511873">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 name="Google Shape;94;p2"/>
                <p:cNvSpPr/>
                <p:nvPr/>
              </p:nvSpPr>
              <p:spPr>
                <a:xfrm>
                  <a:off x="2718110" y="1886912"/>
                  <a:ext cx="638483" cy="840960"/>
                </a:xfrm>
                <a:custGeom>
                  <a:rect b="b" l="l" r="r" t="t"/>
                  <a:pathLst>
                    <a:path extrusionOk="0" h="674116" w="51181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2"/>
                <p:cNvSpPr/>
                <p:nvPr/>
              </p:nvSpPr>
              <p:spPr>
                <a:xfrm>
                  <a:off x="2187286" y="766200"/>
                  <a:ext cx="756210" cy="1882078"/>
                </a:xfrm>
                <a:custGeom>
                  <a:rect b="b" l="l" r="r" t="t"/>
                  <a:pathLst>
                    <a:path extrusionOk="0" h="1508680" w="60618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2"/>
                <p:cNvSpPr/>
                <p:nvPr/>
              </p:nvSpPr>
              <p:spPr>
                <a:xfrm>
                  <a:off x="2568529" y="766497"/>
                  <a:ext cx="375239" cy="1881623"/>
                </a:xfrm>
                <a:custGeom>
                  <a:rect b="b" l="l" r="r" t="t"/>
                  <a:pathLst>
                    <a:path extrusionOk="0" h="1508315" w="300793">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2"/>
                <p:cNvSpPr/>
                <p:nvPr/>
              </p:nvSpPr>
              <p:spPr>
                <a:xfrm>
                  <a:off x="2353668" y="1074766"/>
                  <a:ext cx="423489" cy="184811"/>
                </a:xfrm>
                <a:custGeom>
                  <a:rect b="b" l="l" r="r" t="t"/>
                  <a:pathLst>
                    <a:path extrusionOk="0" h="148145" w="33947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2"/>
                <p:cNvSpPr/>
                <p:nvPr/>
              </p:nvSpPr>
              <p:spPr>
                <a:xfrm>
                  <a:off x="2568529" y="1074924"/>
                  <a:ext cx="208654" cy="184732"/>
                </a:xfrm>
                <a:custGeom>
                  <a:rect b="b" l="l" r="r" t="t"/>
                  <a:pathLst>
                    <a:path extrusionOk="0" h="148082" w="167258">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2"/>
                <p:cNvSpPr/>
                <p:nvPr/>
              </p:nvSpPr>
              <p:spPr>
                <a:xfrm>
                  <a:off x="2513864" y="1953303"/>
                  <a:ext cx="103138" cy="765386"/>
                </a:xfrm>
                <a:custGeom>
                  <a:rect b="b" l="l" r="r" t="t"/>
                  <a:pathLst>
                    <a:path extrusionOk="0" h="613536" w="82676">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00" name="Google Shape;100;p2"/>
            <p:cNvGrpSpPr/>
            <p:nvPr/>
          </p:nvGrpSpPr>
          <p:grpSpPr>
            <a:xfrm>
              <a:off x="8299552" y="2676669"/>
              <a:ext cx="333219" cy="2466831"/>
              <a:chOff x="967895" y="415018"/>
              <a:chExt cx="628714" cy="4654398"/>
            </a:xfrm>
          </p:grpSpPr>
          <p:sp>
            <p:nvSpPr>
              <p:cNvPr id="101" name="Google Shape;101;p2"/>
              <p:cNvSpPr/>
              <p:nvPr/>
            </p:nvSpPr>
            <p:spPr>
              <a:xfrm>
                <a:off x="1207136" y="963616"/>
                <a:ext cx="150300" cy="4105800"/>
              </a:xfrm>
              <a:prstGeom prst="trapezoid">
                <a:avLst>
                  <a:gd fmla="val 25183" name="adj"/>
                </a:avLst>
              </a:prstGeom>
              <a:gradFill>
                <a:gsLst>
                  <a:gs pos="0">
                    <a:srgbClr val="FFFFFF">
                      <a:alpha val="50588"/>
                      <a:alpha val="16200"/>
                    </a:srgbClr>
                  </a:gs>
                  <a:gs pos="100000">
                    <a:srgbClr val="FFFFFF">
                      <a:alpha val="0"/>
                      <a:alpha val="1620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2"/>
              <p:cNvGrpSpPr/>
              <p:nvPr/>
            </p:nvGrpSpPr>
            <p:grpSpPr>
              <a:xfrm>
                <a:off x="967895" y="415018"/>
                <a:ext cx="628714" cy="801374"/>
                <a:chOff x="1774126" y="766200"/>
                <a:chExt cx="1582467" cy="2017050"/>
              </a:xfrm>
            </p:grpSpPr>
            <p:sp>
              <p:nvSpPr>
                <p:cNvPr id="103" name="Google Shape;103;p2"/>
                <p:cNvSpPr/>
                <p:nvPr/>
              </p:nvSpPr>
              <p:spPr>
                <a:xfrm>
                  <a:off x="2394628" y="2579744"/>
                  <a:ext cx="341579" cy="203506"/>
                </a:xfrm>
                <a:custGeom>
                  <a:rect b="b" l="l" r="r" t="t"/>
                  <a:pathLst>
                    <a:path extrusionOk="0" h="163131" w="273811">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2"/>
                <p:cNvSpPr/>
                <p:nvPr/>
              </p:nvSpPr>
              <p:spPr>
                <a:xfrm>
                  <a:off x="1774126" y="1886912"/>
                  <a:ext cx="638562" cy="840960"/>
                </a:xfrm>
                <a:custGeom>
                  <a:rect b="b" l="l" r="r" t="t"/>
                  <a:pathLst>
                    <a:path extrusionOk="0" h="674116" w="511873">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2"/>
                <p:cNvSpPr/>
                <p:nvPr/>
              </p:nvSpPr>
              <p:spPr>
                <a:xfrm>
                  <a:off x="2718110" y="1886912"/>
                  <a:ext cx="638483" cy="840960"/>
                </a:xfrm>
                <a:custGeom>
                  <a:rect b="b" l="l" r="r" t="t"/>
                  <a:pathLst>
                    <a:path extrusionOk="0" h="674116" w="51181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2"/>
                <p:cNvSpPr/>
                <p:nvPr/>
              </p:nvSpPr>
              <p:spPr>
                <a:xfrm>
                  <a:off x="2187286" y="766200"/>
                  <a:ext cx="756210" cy="1882078"/>
                </a:xfrm>
                <a:custGeom>
                  <a:rect b="b" l="l" r="r" t="t"/>
                  <a:pathLst>
                    <a:path extrusionOk="0" h="1508680" w="60618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 name="Google Shape;107;p2"/>
                <p:cNvSpPr/>
                <p:nvPr/>
              </p:nvSpPr>
              <p:spPr>
                <a:xfrm>
                  <a:off x="2568529" y="766497"/>
                  <a:ext cx="375239" cy="1881623"/>
                </a:xfrm>
                <a:custGeom>
                  <a:rect b="b" l="l" r="r" t="t"/>
                  <a:pathLst>
                    <a:path extrusionOk="0" h="1508315" w="300793">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2"/>
                <p:cNvSpPr/>
                <p:nvPr/>
              </p:nvSpPr>
              <p:spPr>
                <a:xfrm>
                  <a:off x="2353668" y="1074766"/>
                  <a:ext cx="423489" cy="184811"/>
                </a:xfrm>
                <a:custGeom>
                  <a:rect b="b" l="l" r="r" t="t"/>
                  <a:pathLst>
                    <a:path extrusionOk="0" h="148145" w="33947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2"/>
                <p:cNvSpPr/>
                <p:nvPr/>
              </p:nvSpPr>
              <p:spPr>
                <a:xfrm>
                  <a:off x="2568529" y="1074924"/>
                  <a:ext cx="208654" cy="184732"/>
                </a:xfrm>
                <a:custGeom>
                  <a:rect b="b" l="l" r="r" t="t"/>
                  <a:pathLst>
                    <a:path extrusionOk="0" h="148082" w="167258">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2"/>
                <p:cNvSpPr/>
                <p:nvPr/>
              </p:nvSpPr>
              <p:spPr>
                <a:xfrm>
                  <a:off x="2513864" y="1953303"/>
                  <a:ext cx="103138" cy="765386"/>
                </a:xfrm>
                <a:custGeom>
                  <a:rect b="b" l="l" r="r" t="t"/>
                  <a:pathLst>
                    <a:path extrusionOk="0" h="613536" w="82676">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
        <p:nvSpPr>
          <p:cNvPr id="111" name="Google Shape;111;p2"/>
          <p:cNvSpPr txBox="1"/>
          <p:nvPr>
            <p:ph type="ctrTitle"/>
          </p:nvPr>
        </p:nvSpPr>
        <p:spPr>
          <a:xfrm>
            <a:off x="1735675" y="1991825"/>
            <a:ext cx="5672700" cy="1159800"/>
          </a:xfrm>
          <a:prstGeom prst="rect">
            <a:avLst/>
          </a:prstGeom>
        </p:spPr>
        <p:txBody>
          <a:bodyPr anchorCtr="0" anchor="ctr" bIns="0" lIns="0" spcFirstLastPara="1" rIns="0" wrap="square" tIns="0">
            <a:noAutofit/>
          </a:bodyPr>
          <a:lstStyle>
            <a:lvl1pPr lvl="0" rtl="0" algn="ctr">
              <a:spcBef>
                <a:spcPts val="0"/>
              </a:spcBef>
              <a:spcAft>
                <a:spcPts val="0"/>
              </a:spcAft>
              <a:buSzPts val="5800"/>
              <a:buNone/>
              <a:defRPr sz="5800"/>
            </a:lvl1pPr>
            <a:lvl2pPr lvl="1" rtl="0" algn="ctr">
              <a:spcBef>
                <a:spcPts val="0"/>
              </a:spcBef>
              <a:spcAft>
                <a:spcPts val="0"/>
              </a:spcAft>
              <a:buSzPts val="5800"/>
              <a:buNone/>
              <a:defRPr sz="5800"/>
            </a:lvl2pPr>
            <a:lvl3pPr lvl="2" rtl="0" algn="ctr">
              <a:spcBef>
                <a:spcPts val="0"/>
              </a:spcBef>
              <a:spcAft>
                <a:spcPts val="0"/>
              </a:spcAft>
              <a:buSzPts val="5800"/>
              <a:buNone/>
              <a:defRPr sz="5800"/>
            </a:lvl3pPr>
            <a:lvl4pPr lvl="3" rtl="0" algn="ctr">
              <a:spcBef>
                <a:spcPts val="0"/>
              </a:spcBef>
              <a:spcAft>
                <a:spcPts val="0"/>
              </a:spcAft>
              <a:buSzPts val="5800"/>
              <a:buNone/>
              <a:defRPr sz="5800"/>
            </a:lvl4pPr>
            <a:lvl5pPr lvl="4" rtl="0" algn="ctr">
              <a:spcBef>
                <a:spcPts val="0"/>
              </a:spcBef>
              <a:spcAft>
                <a:spcPts val="0"/>
              </a:spcAft>
              <a:buSzPts val="5800"/>
              <a:buNone/>
              <a:defRPr sz="5800"/>
            </a:lvl5pPr>
            <a:lvl6pPr lvl="5" rtl="0" algn="ctr">
              <a:spcBef>
                <a:spcPts val="0"/>
              </a:spcBef>
              <a:spcAft>
                <a:spcPts val="0"/>
              </a:spcAft>
              <a:buSzPts val="5800"/>
              <a:buNone/>
              <a:defRPr sz="5800"/>
            </a:lvl6pPr>
            <a:lvl7pPr lvl="6" rtl="0" algn="ctr">
              <a:spcBef>
                <a:spcPts val="0"/>
              </a:spcBef>
              <a:spcAft>
                <a:spcPts val="0"/>
              </a:spcAft>
              <a:buSzPts val="5800"/>
              <a:buNone/>
              <a:defRPr sz="5800"/>
            </a:lvl7pPr>
            <a:lvl8pPr lvl="7" rtl="0" algn="ctr">
              <a:spcBef>
                <a:spcPts val="0"/>
              </a:spcBef>
              <a:spcAft>
                <a:spcPts val="0"/>
              </a:spcAft>
              <a:buSzPts val="5800"/>
              <a:buNone/>
              <a:defRPr sz="5800"/>
            </a:lvl8pPr>
            <a:lvl9pPr lvl="8" rtl="0" algn="ctr">
              <a:spcBef>
                <a:spcPts val="0"/>
              </a:spcBef>
              <a:spcAft>
                <a:spcPts val="0"/>
              </a:spcAft>
              <a:buSzPts val="5800"/>
              <a:buNone/>
              <a:defRPr sz="5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0" name="Shape 750"/>
        <p:cNvGrpSpPr/>
        <p:nvPr/>
      </p:nvGrpSpPr>
      <p:grpSpPr>
        <a:xfrm>
          <a:off x="0" y="0"/>
          <a:ext cx="0" cy="0"/>
          <a:chOff x="0" y="0"/>
          <a:chExt cx="0" cy="0"/>
        </a:xfrm>
      </p:grpSpPr>
      <p:sp>
        <p:nvSpPr>
          <p:cNvPr id="751" name="Google Shape;751;p11"/>
          <p:cNvSpPr txBox="1"/>
          <p:nvPr>
            <p:ph idx="12" type="sldNum"/>
          </p:nvPr>
        </p:nvSpPr>
        <p:spPr>
          <a:xfrm>
            <a:off x="4297650" y="45974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pt-PT"/>
              <a:t>‹#›</a:t>
            </a:fld>
            <a:endParaRPr/>
          </a:p>
        </p:txBody>
      </p:sp>
      <p:grpSp>
        <p:nvGrpSpPr>
          <p:cNvPr id="752" name="Google Shape;752;p11"/>
          <p:cNvGrpSpPr/>
          <p:nvPr/>
        </p:nvGrpSpPr>
        <p:grpSpPr>
          <a:xfrm>
            <a:off x="104275" y="50550"/>
            <a:ext cx="10266591" cy="5287714"/>
            <a:chOff x="104275" y="50550"/>
            <a:chExt cx="10266591" cy="5287714"/>
          </a:xfrm>
        </p:grpSpPr>
        <p:sp>
          <p:nvSpPr>
            <p:cNvPr id="753" name="Google Shape;753;p11"/>
            <p:cNvSpPr/>
            <p:nvPr/>
          </p:nvSpPr>
          <p:spPr>
            <a:xfrm>
              <a:off x="2444298" y="3856703"/>
              <a:ext cx="2558390" cy="1098526"/>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4" name="Google Shape;754;p11"/>
            <p:cNvSpPr/>
            <p:nvPr/>
          </p:nvSpPr>
          <p:spPr>
            <a:xfrm>
              <a:off x="5295333" y="4495140"/>
              <a:ext cx="1449771" cy="493781"/>
            </a:xfrm>
            <a:custGeom>
              <a:rect b="b" l="l" r="r" t="t"/>
              <a:pathLst>
                <a:path extrusionOk="0" h="977784" w="2870834">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5" name="Google Shape;755;p11"/>
            <p:cNvSpPr/>
            <p:nvPr/>
          </p:nvSpPr>
          <p:spPr>
            <a:xfrm>
              <a:off x="4159304" y="3962484"/>
              <a:ext cx="1535294" cy="703291"/>
            </a:xfrm>
            <a:custGeom>
              <a:rect b="b" l="l" r="r" t="t"/>
              <a:pathLst>
                <a:path extrusionOk="0" h="1182002" w="2580326">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6" name="Google Shape;756;p11"/>
            <p:cNvSpPr/>
            <p:nvPr/>
          </p:nvSpPr>
          <p:spPr>
            <a:xfrm>
              <a:off x="4832518" y="3687079"/>
              <a:ext cx="3420308" cy="1468618"/>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7" name="Google Shape;757;p11"/>
            <p:cNvSpPr/>
            <p:nvPr/>
          </p:nvSpPr>
          <p:spPr>
            <a:xfrm>
              <a:off x="2867782" y="4501768"/>
              <a:ext cx="1717868" cy="654661"/>
            </a:xfrm>
            <a:custGeom>
              <a:rect b="b" l="l" r="r" t="t"/>
              <a:pathLst>
                <a:path extrusionOk="0" h="1400344" w="3674584">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8" name="Google Shape;758;p11"/>
            <p:cNvSpPr/>
            <p:nvPr/>
          </p:nvSpPr>
          <p:spPr>
            <a:xfrm flipH="1">
              <a:off x="2057325" y="4709438"/>
              <a:ext cx="941819" cy="431431"/>
            </a:xfrm>
            <a:custGeom>
              <a:rect b="b" l="l" r="r" t="t"/>
              <a:pathLst>
                <a:path extrusionOk="0" h="1182002" w="2580326">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9" name="Google Shape;759;p11"/>
            <p:cNvSpPr/>
            <p:nvPr/>
          </p:nvSpPr>
          <p:spPr>
            <a:xfrm>
              <a:off x="6498024" y="3944922"/>
              <a:ext cx="3656211" cy="1393342"/>
            </a:xfrm>
            <a:custGeom>
              <a:rect b="b" l="l" r="r" t="t"/>
              <a:pathLst>
                <a:path extrusionOk="0" h="1400344" w="3674584">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0" name="Google Shape;760;p11"/>
            <p:cNvSpPr/>
            <p:nvPr/>
          </p:nvSpPr>
          <p:spPr>
            <a:xfrm flipH="1">
              <a:off x="6348583" y="2926377"/>
              <a:ext cx="4022282" cy="1727094"/>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61" name="Google Shape;761;p11"/>
            <p:cNvGrpSpPr/>
            <p:nvPr/>
          </p:nvGrpSpPr>
          <p:grpSpPr>
            <a:xfrm>
              <a:off x="7817748" y="1079748"/>
              <a:ext cx="408036" cy="4063663"/>
              <a:chOff x="967895" y="415018"/>
              <a:chExt cx="628714" cy="6262387"/>
            </a:xfrm>
          </p:grpSpPr>
          <p:sp>
            <p:nvSpPr>
              <p:cNvPr id="762" name="Google Shape;762;p11"/>
              <p:cNvSpPr/>
              <p:nvPr/>
            </p:nvSpPr>
            <p:spPr>
              <a:xfrm>
                <a:off x="1207111" y="963605"/>
                <a:ext cx="150300" cy="5713800"/>
              </a:xfrm>
              <a:prstGeom prst="trapezoid">
                <a:avLst>
                  <a:gd fmla="val 25183" name="adj"/>
                </a:avLst>
              </a:prstGeom>
              <a:gradFill>
                <a:gsLst>
                  <a:gs pos="0">
                    <a:srgbClr val="FFFFFF">
                      <a:alpha val="50588"/>
                      <a:alpha val="16200"/>
                    </a:srgbClr>
                  </a:gs>
                  <a:gs pos="100000">
                    <a:srgbClr val="FFFFFF">
                      <a:alpha val="0"/>
                      <a:alpha val="1620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 name="Google Shape;763;p11"/>
              <p:cNvGrpSpPr/>
              <p:nvPr/>
            </p:nvGrpSpPr>
            <p:grpSpPr>
              <a:xfrm>
                <a:off x="967895" y="415018"/>
                <a:ext cx="628714" cy="801374"/>
                <a:chOff x="1774126" y="766200"/>
                <a:chExt cx="1582467" cy="2017050"/>
              </a:xfrm>
            </p:grpSpPr>
            <p:sp>
              <p:nvSpPr>
                <p:cNvPr id="764" name="Google Shape;764;p11"/>
                <p:cNvSpPr/>
                <p:nvPr/>
              </p:nvSpPr>
              <p:spPr>
                <a:xfrm>
                  <a:off x="2394628" y="2579744"/>
                  <a:ext cx="341579" cy="203506"/>
                </a:xfrm>
                <a:custGeom>
                  <a:rect b="b" l="l" r="r" t="t"/>
                  <a:pathLst>
                    <a:path extrusionOk="0" h="163131" w="273811">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5" name="Google Shape;765;p11"/>
                <p:cNvSpPr/>
                <p:nvPr/>
              </p:nvSpPr>
              <p:spPr>
                <a:xfrm>
                  <a:off x="1774126" y="1886912"/>
                  <a:ext cx="638562" cy="840960"/>
                </a:xfrm>
                <a:custGeom>
                  <a:rect b="b" l="l" r="r" t="t"/>
                  <a:pathLst>
                    <a:path extrusionOk="0" h="674116" w="511873">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6" name="Google Shape;766;p11"/>
                <p:cNvSpPr/>
                <p:nvPr/>
              </p:nvSpPr>
              <p:spPr>
                <a:xfrm>
                  <a:off x="2718110" y="1886912"/>
                  <a:ext cx="638483" cy="840960"/>
                </a:xfrm>
                <a:custGeom>
                  <a:rect b="b" l="l" r="r" t="t"/>
                  <a:pathLst>
                    <a:path extrusionOk="0" h="674116" w="51181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7" name="Google Shape;767;p11"/>
                <p:cNvSpPr/>
                <p:nvPr/>
              </p:nvSpPr>
              <p:spPr>
                <a:xfrm>
                  <a:off x="2187286" y="766200"/>
                  <a:ext cx="756210" cy="1882078"/>
                </a:xfrm>
                <a:custGeom>
                  <a:rect b="b" l="l" r="r" t="t"/>
                  <a:pathLst>
                    <a:path extrusionOk="0" h="1508680" w="60618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8" name="Google Shape;768;p11"/>
                <p:cNvSpPr/>
                <p:nvPr/>
              </p:nvSpPr>
              <p:spPr>
                <a:xfrm>
                  <a:off x="2568529" y="766497"/>
                  <a:ext cx="375239" cy="1881623"/>
                </a:xfrm>
                <a:custGeom>
                  <a:rect b="b" l="l" r="r" t="t"/>
                  <a:pathLst>
                    <a:path extrusionOk="0" h="1508315" w="300793">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9" name="Google Shape;769;p11"/>
                <p:cNvSpPr/>
                <p:nvPr/>
              </p:nvSpPr>
              <p:spPr>
                <a:xfrm>
                  <a:off x="2353668" y="1074766"/>
                  <a:ext cx="423489" cy="184811"/>
                </a:xfrm>
                <a:custGeom>
                  <a:rect b="b" l="l" r="r" t="t"/>
                  <a:pathLst>
                    <a:path extrusionOk="0" h="148145" w="33947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0" name="Google Shape;770;p11"/>
                <p:cNvSpPr/>
                <p:nvPr/>
              </p:nvSpPr>
              <p:spPr>
                <a:xfrm>
                  <a:off x="2568529" y="1074924"/>
                  <a:ext cx="208654" cy="184732"/>
                </a:xfrm>
                <a:custGeom>
                  <a:rect b="b" l="l" r="r" t="t"/>
                  <a:pathLst>
                    <a:path extrusionOk="0" h="148082" w="167258">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1" name="Google Shape;771;p11"/>
                <p:cNvSpPr/>
                <p:nvPr/>
              </p:nvSpPr>
              <p:spPr>
                <a:xfrm>
                  <a:off x="2513864" y="1953303"/>
                  <a:ext cx="103138" cy="765386"/>
                </a:xfrm>
                <a:custGeom>
                  <a:rect b="b" l="l" r="r" t="t"/>
                  <a:pathLst>
                    <a:path extrusionOk="0" h="613536" w="82676">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72" name="Google Shape;772;p11"/>
            <p:cNvGrpSpPr/>
            <p:nvPr/>
          </p:nvGrpSpPr>
          <p:grpSpPr>
            <a:xfrm>
              <a:off x="7200036" y="3718572"/>
              <a:ext cx="284493" cy="1424795"/>
              <a:chOff x="967895" y="415018"/>
              <a:chExt cx="628714" cy="3148718"/>
            </a:xfrm>
          </p:grpSpPr>
          <p:sp>
            <p:nvSpPr>
              <p:cNvPr id="773" name="Google Shape;773;p11"/>
              <p:cNvSpPr/>
              <p:nvPr/>
            </p:nvSpPr>
            <p:spPr>
              <a:xfrm>
                <a:off x="1207096" y="963636"/>
                <a:ext cx="150300" cy="2600100"/>
              </a:xfrm>
              <a:prstGeom prst="trapezoid">
                <a:avLst>
                  <a:gd fmla="val 25183" name="adj"/>
                </a:avLst>
              </a:prstGeom>
              <a:gradFill>
                <a:gsLst>
                  <a:gs pos="0">
                    <a:srgbClr val="FFFFFF">
                      <a:alpha val="50588"/>
                      <a:alpha val="16200"/>
                    </a:srgbClr>
                  </a:gs>
                  <a:gs pos="100000">
                    <a:srgbClr val="FFFFFF">
                      <a:alpha val="0"/>
                      <a:alpha val="1620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 name="Google Shape;774;p11"/>
              <p:cNvGrpSpPr/>
              <p:nvPr/>
            </p:nvGrpSpPr>
            <p:grpSpPr>
              <a:xfrm>
                <a:off x="967895" y="415018"/>
                <a:ext cx="628714" cy="801374"/>
                <a:chOff x="1774126" y="766200"/>
                <a:chExt cx="1582467" cy="2017050"/>
              </a:xfrm>
            </p:grpSpPr>
            <p:sp>
              <p:nvSpPr>
                <p:cNvPr id="775" name="Google Shape;775;p11"/>
                <p:cNvSpPr/>
                <p:nvPr/>
              </p:nvSpPr>
              <p:spPr>
                <a:xfrm>
                  <a:off x="2394628" y="2579744"/>
                  <a:ext cx="341579" cy="203506"/>
                </a:xfrm>
                <a:custGeom>
                  <a:rect b="b" l="l" r="r" t="t"/>
                  <a:pathLst>
                    <a:path extrusionOk="0" h="163131" w="273811">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6" name="Google Shape;776;p11"/>
                <p:cNvSpPr/>
                <p:nvPr/>
              </p:nvSpPr>
              <p:spPr>
                <a:xfrm>
                  <a:off x="1774126" y="1886912"/>
                  <a:ext cx="638562" cy="840960"/>
                </a:xfrm>
                <a:custGeom>
                  <a:rect b="b" l="l" r="r" t="t"/>
                  <a:pathLst>
                    <a:path extrusionOk="0" h="674116" w="511873">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7" name="Google Shape;777;p11"/>
                <p:cNvSpPr/>
                <p:nvPr/>
              </p:nvSpPr>
              <p:spPr>
                <a:xfrm>
                  <a:off x="2718110" y="1886912"/>
                  <a:ext cx="638483" cy="840960"/>
                </a:xfrm>
                <a:custGeom>
                  <a:rect b="b" l="l" r="r" t="t"/>
                  <a:pathLst>
                    <a:path extrusionOk="0" h="674116" w="51181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8" name="Google Shape;778;p11"/>
                <p:cNvSpPr/>
                <p:nvPr/>
              </p:nvSpPr>
              <p:spPr>
                <a:xfrm>
                  <a:off x="2187286" y="766200"/>
                  <a:ext cx="756210" cy="1882078"/>
                </a:xfrm>
                <a:custGeom>
                  <a:rect b="b" l="l" r="r" t="t"/>
                  <a:pathLst>
                    <a:path extrusionOk="0" h="1508680" w="60618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9" name="Google Shape;779;p11"/>
                <p:cNvSpPr/>
                <p:nvPr/>
              </p:nvSpPr>
              <p:spPr>
                <a:xfrm>
                  <a:off x="2568529" y="766497"/>
                  <a:ext cx="375239" cy="1881623"/>
                </a:xfrm>
                <a:custGeom>
                  <a:rect b="b" l="l" r="r" t="t"/>
                  <a:pathLst>
                    <a:path extrusionOk="0" h="1508315" w="300793">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0" name="Google Shape;780;p11"/>
                <p:cNvSpPr/>
                <p:nvPr/>
              </p:nvSpPr>
              <p:spPr>
                <a:xfrm>
                  <a:off x="2353668" y="1074766"/>
                  <a:ext cx="423489" cy="184811"/>
                </a:xfrm>
                <a:custGeom>
                  <a:rect b="b" l="l" r="r" t="t"/>
                  <a:pathLst>
                    <a:path extrusionOk="0" h="148145" w="33947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1" name="Google Shape;781;p11"/>
                <p:cNvSpPr/>
                <p:nvPr/>
              </p:nvSpPr>
              <p:spPr>
                <a:xfrm>
                  <a:off x="2568529" y="1074924"/>
                  <a:ext cx="208654" cy="184732"/>
                </a:xfrm>
                <a:custGeom>
                  <a:rect b="b" l="l" r="r" t="t"/>
                  <a:pathLst>
                    <a:path extrusionOk="0" h="148082" w="167258">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2" name="Google Shape;782;p11"/>
                <p:cNvSpPr/>
                <p:nvPr/>
              </p:nvSpPr>
              <p:spPr>
                <a:xfrm>
                  <a:off x="2513864" y="1953303"/>
                  <a:ext cx="103138" cy="765386"/>
                </a:xfrm>
                <a:custGeom>
                  <a:rect b="b" l="l" r="r" t="t"/>
                  <a:pathLst>
                    <a:path extrusionOk="0" h="613536" w="82676">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83" name="Google Shape;783;p11"/>
            <p:cNvGrpSpPr/>
            <p:nvPr/>
          </p:nvGrpSpPr>
          <p:grpSpPr>
            <a:xfrm>
              <a:off x="8299552" y="3133869"/>
              <a:ext cx="333219" cy="2017814"/>
              <a:chOff x="967895" y="415018"/>
              <a:chExt cx="628714" cy="3807196"/>
            </a:xfrm>
          </p:grpSpPr>
          <p:sp>
            <p:nvSpPr>
              <p:cNvPr id="784" name="Google Shape;784;p11"/>
              <p:cNvSpPr/>
              <p:nvPr/>
            </p:nvSpPr>
            <p:spPr>
              <a:xfrm>
                <a:off x="1207136" y="963615"/>
                <a:ext cx="150300" cy="3258600"/>
              </a:xfrm>
              <a:prstGeom prst="trapezoid">
                <a:avLst>
                  <a:gd fmla="val 25183" name="adj"/>
                </a:avLst>
              </a:prstGeom>
              <a:gradFill>
                <a:gsLst>
                  <a:gs pos="0">
                    <a:srgbClr val="FFFFFF">
                      <a:alpha val="50588"/>
                      <a:alpha val="16200"/>
                    </a:srgbClr>
                  </a:gs>
                  <a:gs pos="100000">
                    <a:srgbClr val="FFFFFF">
                      <a:alpha val="0"/>
                      <a:alpha val="1620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 name="Google Shape;785;p11"/>
              <p:cNvGrpSpPr/>
              <p:nvPr/>
            </p:nvGrpSpPr>
            <p:grpSpPr>
              <a:xfrm>
                <a:off x="967895" y="415018"/>
                <a:ext cx="628714" cy="801374"/>
                <a:chOff x="1774126" y="766200"/>
                <a:chExt cx="1582467" cy="2017050"/>
              </a:xfrm>
            </p:grpSpPr>
            <p:sp>
              <p:nvSpPr>
                <p:cNvPr id="786" name="Google Shape;786;p11"/>
                <p:cNvSpPr/>
                <p:nvPr/>
              </p:nvSpPr>
              <p:spPr>
                <a:xfrm>
                  <a:off x="2394628" y="2579744"/>
                  <a:ext cx="341579" cy="203506"/>
                </a:xfrm>
                <a:custGeom>
                  <a:rect b="b" l="l" r="r" t="t"/>
                  <a:pathLst>
                    <a:path extrusionOk="0" h="163131" w="273811">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7" name="Google Shape;787;p11"/>
                <p:cNvSpPr/>
                <p:nvPr/>
              </p:nvSpPr>
              <p:spPr>
                <a:xfrm>
                  <a:off x="1774126" y="1886912"/>
                  <a:ext cx="638562" cy="840960"/>
                </a:xfrm>
                <a:custGeom>
                  <a:rect b="b" l="l" r="r" t="t"/>
                  <a:pathLst>
                    <a:path extrusionOk="0" h="674116" w="511873">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8" name="Google Shape;788;p11"/>
                <p:cNvSpPr/>
                <p:nvPr/>
              </p:nvSpPr>
              <p:spPr>
                <a:xfrm>
                  <a:off x="2718110" y="1886912"/>
                  <a:ext cx="638483" cy="840960"/>
                </a:xfrm>
                <a:custGeom>
                  <a:rect b="b" l="l" r="r" t="t"/>
                  <a:pathLst>
                    <a:path extrusionOk="0" h="674116" w="51181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9" name="Google Shape;789;p11"/>
                <p:cNvSpPr/>
                <p:nvPr/>
              </p:nvSpPr>
              <p:spPr>
                <a:xfrm>
                  <a:off x="2187286" y="766200"/>
                  <a:ext cx="756210" cy="1882078"/>
                </a:xfrm>
                <a:custGeom>
                  <a:rect b="b" l="l" r="r" t="t"/>
                  <a:pathLst>
                    <a:path extrusionOk="0" h="1508680" w="60618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0" name="Google Shape;790;p11"/>
                <p:cNvSpPr/>
                <p:nvPr/>
              </p:nvSpPr>
              <p:spPr>
                <a:xfrm>
                  <a:off x="2568529" y="766497"/>
                  <a:ext cx="375239" cy="1881623"/>
                </a:xfrm>
                <a:custGeom>
                  <a:rect b="b" l="l" r="r" t="t"/>
                  <a:pathLst>
                    <a:path extrusionOk="0" h="1508315" w="300793">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1" name="Google Shape;791;p11"/>
                <p:cNvSpPr/>
                <p:nvPr/>
              </p:nvSpPr>
              <p:spPr>
                <a:xfrm>
                  <a:off x="2353668" y="1074766"/>
                  <a:ext cx="423489" cy="184811"/>
                </a:xfrm>
                <a:custGeom>
                  <a:rect b="b" l="l" r="r" t="t"/>
                  <a:pathLst>
                    <a:path extrusionOk="0" h="148145" w="33947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2" name="Google Shape;792;p11"/>
                <p:cNvSpPr/>
                <p:nvPr/>
              </p:nvSpPr>
              <p:spPr>
                <a:xfrm>
                  <a:off x="2568529" y="1074924"/>
                  <a:ext cx="208654" cy="184732"/>
                </a:xfrm>
                <a:custGeom>
                  <a:rect b="b" l="l" r="r" t="t"/>
                  <a:pathLst>
                    <a:path extrusionOk="0" h="148082" w="167258">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3" name="Google Shape;793;p11"/>
                <p:cNvSpPr/>
                <p:nvPr/>
              </p:nvSpPr>
              <p:spPr>
                <a:xfrm>
                  <a:off x="2513864" y="1953303"/>
                  <a:ext cx="103138" cy="765386"/>
                </a:xfrm>
                <a:custGeom>
                  <a:rect b="b" l="l" r="r" t="t"/>
                  <a:pathLst>
                    <a:path extrusionOk="0" h="613536" w="82676">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94" name="Google Shape;794;p11"/>
            <p:cNvGrpSpPr/>
            <p:nvPr/>
          </p:nvGrpSpPr>
          <p:grpSpPr>
            <a:xfrm>
              <a:off x="104275" y="50550"/>
              <a:ext cx="8948150" cy="772675"/>
              <a:chOff x="104275" y="50550"/>
              <a:chExt cx="8948150" cy="772675"/>
            </a:xfrm>
          </p:grpSpPr>
          <p:sp>
            <p:nvSpPr>
              <p:cNvPr id="795" name="Google Shape;795;p11"/>
              <p:cNvSpPr/>
              <p:nvPr/>
            </p:nvSpPr>
            <p:spPr>
              <a:xfrm>
                <a:off x="8694850" y="1143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796" name="Google Shape;796;p11"/>
              <p:cNvSpPr/>
              <p:nvPr/>
            </p:nvSpPr>
            <p:spPr>
              <a:xfrm>
                <a:off x="5156375" y="146713"/>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797" name="Google Shape;797;p11"/>
              <p:cNvSpPr/>
              <p:nvPr/>
            </p:nvSpPr>
            <p:spPr>
              <a:xfrm>
                <a:off x="7219963" y="349471"/>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798" name="Google Shape;798;p11"/>
              <p:cNvSpPr/>
              <p:nvPr/>
            </p:nvSpPr>
            <p:spPr>
              <a:xfrm>
                <a:off x="7252363" y="114324"/>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799" name="Google Shape;799;p11"/>
              <p:cNvSpPr/>
              <p:nvPr/>
            </p:nvSpPr>
            <p:spPr>
              <a:xfrm>
                <a:off x="7998675" y="226350"/>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00" name="Google Shape;800;p11"/>
              <p:cNvSpPr/>
              <p:nvPr/>
            </p:nvSpPr>
            <p:spPr>
              <a:xfrm>
                <a:off x="6352675" y="1143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01" name="Google Shape;801;p11"/>
              <p:cNvSpPr/>
              <p:nvPr/>
            </p:nvSpPr>
            <p:spPr>
              <a:xfrm>
                <a:off x="3736700" y="30070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02" name="Google Shape;802;p11"/>
              <p:cNvSpPr/>
              <p:nvPr/>
            </p:nvSpPr>
            <p:spPr>
              <a:xfrm>
                <a:off x="2805625" y="30070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03" name="Google Shape;803;p11"/>
              <p:cNvSpPr/>
              <p:nvPr/>
            </p:nvSpPr>
            <p:spPr>
              <a:xfrm>
                <a:off x="1913750" y="30070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04" name="Google Shape;804;p11"/>
              <p:cNvSpPr/>
              <p:nvPr/>
            </p:nvSpPr>
            <p:spPr>
              <a:xfrm>
                <a:off x="3266675" y="11432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05" name="Google Shape;805;p11"/>
              <p:cNvSpPr/>
              <p:nvPr/>
            </p:nvSpPr>
            <p:spPr>
              <a:xfrm>
                <a:off x="262050" y="1143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06" name="Google Shape;806;p11"/>
              <p:cNvSpPr/>
              <p:nvPr/>
            </p:nvSpPr>
            <p:spPr>
              <a:xfrm>
                <a:off x="1279125" y="22082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07" name="Google Shape;807;p11"/>
              <p:cNvSpPr/>
              <p:nvPr/>
            </p:nvSpPr>
            <p:spPr>
              <a:xfrm>
                <a:off x="1055175" y="4723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08" name="Google Shape;808;p11"/>
              <p:cNvSpPr/>
              <p:nvPr/>
            </p:nvSpPr>
            <p:spPr>
              <a:xfrm>
                <a:off x="872350" y="35235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1"/>
              <p:cNvSpPr/>
              <p:nvPr/>
            </p:nvSpPr>
            <p:spPr>
              <a:xfrm>
                <a:off x="7014788" y="26090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1"/>
              <p:cNvSpPr/>
              <p:nvPr/>
            </p:nvSpPr>
            <p:spPr>
              <a:xfrm>
                <a:off x="8777500" y="31995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1"/>
              <p:cNvSpPr/>
              <p:nvPr/>
            </p:nvSpPr>
            <p:spPr>
              <a:xfrm>
                <a:off x="4467225" y="19130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1"/>
              <p:cNvSpPr/>
              <p:nvPr/>
            </p:nvSpPr>
            <p:spPr>
              <a:xfrm>
                <a:off x="2601875" y="196828"/>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1"/>
              <p:cNvSpPr/>
              <p:nvPr/>
            </p:nvSpPr>
            <p:spPr>
              <a:xfrm>
                <a:off x="5288025" y="2263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14" name="Google Shape;814;p11"/>
              <p:cNvSpPr/>
              <p:nvPr/>
            </p:nvSpPr>
            <p:spPr>
              <a:xfrm>
                <a:off x="5948425" y="3818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15" name="Google Shape;815;p11"/>
              <p:cNvSpPr/>
              <p:nvPr/>
            </p:nvSpPr>
            <p:spPr>
              <a:xfrm>
                <a:off x="9020025" y="41427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16" name="Google Shape;816;p11"/>
              <p:cNvSpPr/>
              <p:nvPr/>
            </p:nvSpPr>
            <p:spPr>
              <a:xfrm>
                <a:off x="1588200" y="505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17" name="Google Shape;817;p11"/>
              <p:cNvSpPr/>
              <p:nvPr/>
            </p:nvSpPr>
            <p:spPr>
              <a:xfrm>
                <a:off x="3636675" y="4723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18" name="Google Shape;818;p11"/>
              <p:cNvSpPr/>
              <p:nvPr/>
            </p:nvSpPr>
            <p:spPr>
              <a:xfrm>
                <a:off x="104275" y="34947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19" name="Google Shape;819;p11"/>
              <p:cNvSpPr/>
              <p:nvPr/>
            </p:nvSpPr>
            <p:spPr>
              <a:xfrm>
                <a:off x="4558675" y="300700"/>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20" name="Google Shape;820;p11"/>
              <p:cNvSpPr/>
              <p:nvPr/>
            </p:nvSpPr>
            <p:spPr>
              <a:xfrm>
                <a:off x="6054325" y="29042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21" name="Google Shape;821;p11"/>
              <p:cNvSpPr/>
              <p:nvPr/>
            </p:nvSpPr>
            <p:spPr>
              <a:xfrm>
                <a:off x="8181475" y="2904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22" name="Google Shape;822;p11"/>
              <p:cNvSpPr/>
              <p:nvPr/>
            </p:nvSpPr>
            <p:spPr>
              <a:xfrm>
                <a:off x="6024800" y="442828"/>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1"/>
              <p:cNvSpPr/>
              <p:nvPr/>
            </p:nvSpPr>
            <p:spPr>
              <a:xfrm>
                <a:off x="2292625" y="6319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24" name="Google Shape;824;p11"/>
              <p:cNvSpPr/>
              <p:nvPr/>
            </p:nvSpPr>
            <p:spPr>
              <a:xfrm>
                <a:off x="5464400" y="7199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25" name="Google Shape;825;p11"/>
              <p:cNvSpPr/>
              <p:nvPr/>
            </p:nvSpPr>
            <p:spPr>
              <a:xfrm>
                <a:off x="294450" y="7199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26" name="Google Shape;826;p11"/>
              <p:cNvSpPr/>
              <p:nvPr/>
            </p:nvSpPr>
            <p:spPr>
              <a:xfrm>
                <a:off x="7822650" y="63197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27" name="Google Shape;827;p11"/>
              <p:cNvSpPr/>
              <p:nvPr/>
            </p:nvSpPr>
            <p:spPr>
              <a:xfrm>
                <a:off x="8583225" y="7908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Clouds only">
  <p:cSld name="BLANK_1">
    <p:spTree>
      <p:nvGrpSpPr>
        <p:cNvPr id="828" name="Shape 828"/>
        <p:cNvGrpSpPr/>
        <p:nvPr/>
      </p:nvGrpSpPr>
      <p:grpSpPr>
        <a:xfrm>
          <a:off x="0" y="0"/>
          <a:ext cx="0" cy="0"/>
          <a:chOff x="0" y="0"/>
          <a:chExt cx="0" cy="0"/>
        </a:xfrm>
      </p:grpSpPr>
      <p:grpSp>
        <p:nvGrpSpPr>
          <p:cNvPr id="829" name="Google Shape;829;p12"/>
          <p:cNvGrpSpPr/>
          <p:nvPr/>
        </p:nvGrpSpPr>
        <p:grpSpPr>
          <a:xfrm>
            <a:off x="-52200" y="50550"/>
            <a:ext cx="9256075" cy="5245735"/>
            <a:chOff x="-52200" y="50550"/>
            <a:chExt cx="9256075" cy="5245735"/>
          </a:xfrm>
        </p:grpSpPr>
        <p:sp>
          <p:nvSpPr>
            <p:cNvPr id="830" name="Google Shape;830;p12"/>
            <p:cNvSpPr/>
            <p:nvPr/>
          </p:nvSpPr>
          <p:spPr>
            <a:xfrm>
              <a:off x="-52200" y="2990532"/>
              <a:ext cx="3584483" cy="1539111"/>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1" name="Google Shape;831;p12"/>
            <p:cNvSpPr/>
            <p:nvPr/>
          </p:nvSpPr>
          <p:spPr>
            <a:xfrm>
              <a:off x="2567033" y="3780191"/>
              <a:ext cx="2154572" cy="986972"/>
            </a:xfrm>
            <a:custGeom>
              <a:rect b="b" l="l" r="r" t="t"/>
              <a:pathLst>
                <a:path extrusionOk="0" h="1182002" w="2580326">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2" name="Google Shape;832;p12"/>
            <p:cNvSpPr/>
            <p:nvPr/>
          </p:nvSpPr>
          <p:spPr>
            <a:xfrm>
              <a:off x="3626041" y="3244742"/>
              <a:ext cx="2038292" cy="694227"/>
            </a:xfrm>
            <a:custGeom>
              <a:rect b="b" l="l" r="r" t="t"/>
              <a:pathLst>
                <a:path extrusionOk="0" h="977784" w="2870834">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3" name="Google Shape;833;p12"/>
            <p:cNvSpPr/>
            <p:nvPr/>
          </p:nvSpPr>
          <p:spPr>
            <a:xfrm>
              <a:off x="3907840" y="3671766"/>
              <a:ext cx="3406627" cy="1462743"/>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4" name="Google Shape;834;p12"/>
            <p:cNvSpPr/>
            <p:nvPr/>
          </p:nvSpPr>
          <p:spPr>
            <a:xfrm>
              <a:off x="434903" y="4215970"/>
              <a:ext cx="2406853" cy="917225"/>
            </a:xfrm>
            <a:custGeom>
              <a:rect b="b" l="l" r="r" t="t"/>
              <a:pathLst>
                <a:path extrusionOk="0" h="1400344" w="3674584">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5" name="Google Shape;835;p12"/>
            <p:cNvSpPr/>
            <p:nvPr/>
          </p:nvSpPr>
          <p:spPr>
            <a:xfrm flipH="1">
              <a:off x="-50423" y="3671774"/>
              <a:ext cx="1322417" cy="605776"/>
            </a:xfrm>
            <a:custGeom>
              <a:rect b="b" l="l" r="r" t="t"/>
              <a:pathLst>
                <a:path extrusionOk="0" h="1182002" w="2580326">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6" name="Google Shape;836;p12"/>
            <p:cNvSpPr/>
            <p:nvPr/>
          </p:nvSpPr>
          <p:spPr>
            <a:xfrm>
              <a:off x="5747332" y="4053480"/>
              <a:ext cx="3261193" cy="1242805"/>
            </a:xfrm>
            <a:custGeom>
              <a:rect b="b" l="l" r="r" t="t"/>
              <a:pathLst>
                <a:path extrusionOk="0" h="1400344" w="3674584">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7" name="Google Shape;837;p12"/>
            <p:cNvSpPr/>
            <p:nvPr/>
          </p:nvSpPr>
          <p:spPr>
            <a:xfrm flipH="1">
              <a:off x="5619392" y="3144412"/>
              <a:ext cx="3584483" cy="1539111"/>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38" name="Google Shape;838;p12"/>
            <p:cNvGrpSpPr/>
            <p:nvPr/>
          </p:nvGrpSpPr>
          <p:grpSpPr>
            <a:xfrm>
              <a:off x="104275" y="50550"/>
              <a:ext cx="8948150" cy="772675"/>
              <a:chOff x="104275" y="50550"/>
              <a:chExt cx="8948150" cy="772675"/>
            </a:xfrm>
          </p:grpSpPr>
          <p:sp>
            <p:nvSpPr>
              <p:cNvPr id="839" name="Google Shape;839;p12"/>
              <p:cNvSpPr/>
              <p:nvPr/>
            </p:nvSpPr>
            <p:spPr>
              <a:xfrm>
                <a:off x="8694850" y="1143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40" name="Google Shape;840;p12"/>
              <p:cNvSpPr/>
              <p:nvPr/>
            </p:nvSpPr>
            <p:spPr>
              <a:xfrm>
                <a:off x="5156375" y="146713"/>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41" name="Google Shape;841;p12"/>
              <p:cNvSpPr/>
              <p:nvPr/>
            </p:nvSpPr>
            <p:spPr>
              <a:xfrm>
                <a:off x="7219963" y="349471"/>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42" name="Google Shape;842;p12"/>
              <p:cNvSpPr/>
              <p:nvPr/>
            </p:nvSpPr>
            <p:spPr>
              <a:xfrm>
                <a:off x="7252363" y="114324"/>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43" name="Google Shape;843;p12"/>
              <p:cNvSpPr/>
              <p:nvPr/>
            </p:nvSpPr>
            <p:spPr>
              <a:xfrm>
                <a:off x="7998675" y="226350"/>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44" name="Google Shape;844;p12"/>
              <p:cNvSpPr/>
              <p:nvPr/>
            </p:nvSpPr>
            <p:spPr>
              <a:xfrm>
                <a:off x="6352675" y="1143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45" name="Google Shape;845;p12"/>
              <p:cNvSpPr/>
              <p:nvPr/>
            </p:nvSpPr>
            <p:spPr>
              <a:xfrm>
                <a:off x="3736700" y="30070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46" name="Google Shape;846;p12"/>
              <p:cNvSpPr/>
              <p:nvPr/>
            </p:nvSpPr>
            <p:spPr>
              <a:xfrm>
                <a:off x="2805625" y="30070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47" name="Google Shape;847;p12"/>
              <p:cNvSpPr/>
              <p:nvPr/>
            </p:nvSpPr>
            <p:spPr>
              <a:xfrm>
                <a:off x="1913750" y="30070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48" name="Google Shape;848;p12"/>
              <p:cNvSpPr/>
              <p:nvPr/>
            </p:nvSpPr>
            <p:spPr>
              <a:xfrm>
                <a:off x="3266675" y="11432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49" name="Google Shape;849;p12"/>
              <p:cNvSpPr/>
              <p:nvPr/>
            </p:nvSpPr>
            <p:spPr>
              <a:xfrm>
                <a:off x="262050" y="1143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50" name="Google Shape;850;p12"/>
              <p:cNvSpPr/>
              <p:nvPr/>
            </p:nvSpPr>
            <p:spPr>
              <a:xfrm>
                <a:off x="1279125" y="22082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51" name="Google Shape;851;p12"/>
              <p:cNvSpPr/>
              <p:nvPr/>
            </p:nvSpPr>
            <p:spPr>
              <a:xfrm>
                <a:off x="1055175" y="4723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52" name="Google Shape;852;p12"/>
              <p:cNvSpPr/>
              <p:nvPr/>
            </p:nvSpPr>
            <p:spPr>
              <a:xfrm>
                <a:off x="872350" y="35235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2"/>
              <p:cNvSpPr/>
              <p:nvPr/>
            </p:nvSpPr>
            <p:spPr>
              <a:xfrm>
                <a:off x="7014788" y="26090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2"/>
              <p:cNvSpPr/>
              <p:nvPr/>
            </p:nvSpPr>
            <p:spPr>
              <a:xfrm>
                <a:off x="8777500" y="31995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2"/>
              <p:cNvSpPr/>
              <p:nvPr/>
            </p:nvSpPr>
            <p:spPr>
              <a:xfrm>
                <a:off x="4467225" y="19130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2"/>
              <p:cNvSpPr/>
              <p:nvPr/>
            </p:nvSpPr>
            <p:spPr>
              <a:xfrm>
                <a:off x="2601875" y="196828"/>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2"/>
              <p:cNvSpPr/>
              <p:nvPr/>
            </p:nvSpPr>
            <p:spPr>
              <a:xfrm>
                <a:off x="5288025" y="2263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58" name="Google Shape;858;p12"/>
              <p:cNvSpPr/>
              <p:nvPr/>
            </p:nvSpPr>
            <p:spPr>
              <a:xfrm>
                <a:off x="5948425" y="3818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59" name="Google Shape;859;p12"/>
              <p:cNvSpPr/>
              <p:nvPr/>
            </p:nvSpPr>
            <p:spPr>
              <a:xfrm>
                <a:off x="9020025" y="41427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60" name="Google Shape;860;p12"/>
              <p:cNvSpPr/>
              <p:nvPr/>
            </p:nvSpPr>
            <p:spPr>
              <a:xfrm>
                <a:off x="1588200" y="505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61" name="Google Shape;861;p12"/>
              <p:cNvSpPr/>
              <p:nvPr/>
            </p:nvSpPr>
            <p:spPr>
              <a:xfrm>
                <a:off x="3636675" y="4723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62" name="Google Shape;862;p12"/>
              <p:cNvSpPr/>
              <p:nvPr/>
            </p:nvSpPr>
            <p:spPr>
              <a:xfrm>
                <a:off x="104275" y="34947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63" name="Google Shape;863;p12"/>
              <p:cNvSpPr/>
              <p:nvPr/>
            </p:nvSpPr>
            <p:spPr>
              <a:xfrm>
                <a:off x="4558675" y="300700"/>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64" name="Google Shape;864;p12"/>
              <p:cNvSpPr/>
              <p:nvPr/>
            </p:nvSpPr>
            <p:spPr>
              <a:xfrm>
                <a:off x="6054325" y="29042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65" name="Google Shape;865;p12"/>
              <p:cNvSpPr/>
              <p:nvPr/>
            </p:nvSpPr>
            <p:spPr>
              <a:xfrm>
                <a:off x="8181475" y="2904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66" name="Google Shape;866;p12"/>
              <p:cNvSpPr/>
              <p:nvPr/>
            </p:nvSpPr>
            <p:spPr>
              <a:xfrm>
                <a:off x="6024800" y="442828"/>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2"/>
              <p:cNvSpPr/>
              <p:nvPr/>
            </p:nvSpPr>
            <p:spPr>
              <a:xfrm>
                <a:off x="2292625" y="6319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68" name="Google Shape;868;p12"/>
              <p:cNvSpPr/>
              <p:nvPr/>
            </p:nvSpPr>
            <p:spPr>
              <a:xfrm>
                <a:off x="5464400" y="7199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69" name="Google Shape;869;p12"/>
              <p:cNvSpPr/>
              <p:nvPr/>
            </p:nvSpPr>
            <p:spPr>
              <a:xfrm>
                <a:off x="294450" y="7199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70" name="Google Shape;870;p12"/>
              <p:cNvSpPr/>
              <p:nvPr/>
            </p:nvSpPr>
            <p:spPr>
              <a:xfrm>
                <a:off x="7822650" y="63197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871" name="Google Shape;871;p12"/>
              <p:cNvSpPr/>
              <p:nvPr/>
            </p:nvSpPr>
            <p:spPr>
              <a:xfrm>
                <a:off x="8583225" y="7908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grpSp>
      </p:grpSp>
      <p:sp>
        <p:nvSpPr>
          <p:cNvPr id="872" name="Google Shape;872;p12"/>
          <p:cNvSpPr txBox="1"/>
          <p:nvPr>
            <p:ph idx="12" type="sldNum"/>
          </p:nvPr>
        </p:nvSpPr>
        <p:spPr>
          <a:xfrm>
            <a:off x="4297650" y="45974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873" name="Shape 873"/>
        <p:cNvGrpSpPr/>
        <p:nvPr/>
      </p:nvGrpSpPr>
      <p:grpSpPr>
        <a:xfrm>
          <a:off x="0" y="0"/>
          <a:ext cx="0" cy="0"/>
          <a:chOff x="0" y="0"/>
          <a:chExt cx="0" cy="0"/>
        </a:xfrm>
      </p:grpSpPr>
      <p:sp>
        <p:nvSpPr>
          <p:cNvPr id="874" name="Google Shape;874;p13"/>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75" name="Google Shape;875;p13"/>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6" name="Google Shape;876;p1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rgbClr val="A778C5"/>
            </a:gs>
            <a:gs pos="72000">
              <a:srgbClr val="F8C2C2"/>
            </a:gs>
            <a:gs pos="100000">
              <a:srgbClr val="FFE599"/>
            </a:gs>
          </a:gsLst>
          <a:lin ang="5400012" scaled="0"/>
        </a:gradFill>
      </p:bgPr>
    </p:bg>
    <p:spTree>
      <p:nvGrpSpPr>
        <p:cNvPr id="112" name="Shape 112"/>
        <p:cNvGrpSpPr/>
        <p:nvPr/>
      </p:nvGrpSpPr>
      <p:grpSpPr>
        <a:xfrm>
          <a:off x="0" y="0"/>
          <a:ext cx="0" cy="0"/>
          <a:chOff x="0" y="0"/>
          <a:chExt cx="0" cy="0"/>
        </a:xfrm>
      </p:grpSpPr>
      <p:grpSp>
        <p:nvGrpSpPr>
          <p:cNvPr id="113" name="Google Shape;113;p3"/>
          <p:cNvGrpSpPr/>
          <p:nvPr/>
        </p:nvGrpSpPr>
        <p:grpSpPr>
          <a:xfrm>
            <a:off x="-1" y="50550"/>
            <a:ext cx="10370867" cy="5287714"/>
            <a:chOff x="-1" y="50550"/>
            <a:chExt cx="10370867" cy="5287714"/>
          </a:xfrm>
        </p:grpSpPr>
        <p:sp>
          <p:nvSpPr>
            <p:cNvPr id="114" name="Google Shape;114;p3"/>
            <p:cNvSpPr/>
            <p:nvPr/>
          </p:nvSpPr>
          <p:spPr>
            <a:xfrm>
              <a:off x="8" y="2753964"/>
              <a:ext cx="4022282" cy="1727094"/>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 name="Google Shape;115;p3"/>
            <p:cNvSpPr/>
            <p:nvPr/>
          </p:nvSpPr>
          <p:spPr>
            <a:xfrm>
              <a:off x="2934697" y="3638722"/>
              <a:ext cx="2412605" cy="1105172"/>
            </a:xfrm>
            <a:custGeom>
              <a:rect b="b" l="l" r="r" t="t"/>
              <a:pathLst>
                <a:path extrusionOk="0" h="1182002" w="2580326">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3"/>
            <p:cNvSpPr/>
            <p:nvPr/>
          </p:nvSpPr>
          <p:spPr>
            <a:xfrm>
              <a:off x="4121250" y="3038789"/>
              <a:ext cx="2282313" cy="777338"/>
            </a:xfrm>
            <a:custGeom>
              <a:rect b="b" l="l" r="r" t="t"/>
              <a:pathLst>
                <a:path extrusionOk="0" h="977784" w="2870834">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3"/>
            <p:cNvSpPr/>
            <p:nvPr/>
          </p:nvSpPr>
          <p:spPr>
            <a:xfrm>
              <a:off x="4436987" y="3517239"/>
              <a:ext cx="3817064" cy="1638977"/>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3"/>
            <p:cNvSpPr/>
            <p:nvPr/>
          </p:nvSpPr>
          <p:spPr>
            <a:xfrm>
              <a:off x="545777" y="4126981"/>
              <a:ext cx="2700819" cy="1029253"/>
            </a:xfrm>
            <a:custGeom>
              <a:rect b="b" l="l" r="r" t="t"/>
              <a:pathLst>
                <a:path extrusionOk="0" h="1400344" w="3674584">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 name="Google Shape;119;p3"/>
            <p:cNvSpPr/>
            <p:nvPr/>
          </p:nvSpPr>
          <p:spPr>
            <a:xfrm flipH="1">
              <a:off x="-1" y="3517248"/>
              <a:ext cx="1483687" cy="679651"/>
            </a:xfrm>
            <a:custGeom>
              <a:rect b="b" l="l" r="r" t="t"/>
              <a:pathLst>
                <a:path extrusionOk="0" h="1182002" w="2580326">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3"/>
            <p:cNvSpPr/>
            <p:nvPr/>
          </p:nvSpPr>
          <p:spPr>
            <a:xfrm>
              <a:off x="6498024" y="3944922"/>
              <a:ext cx="3656211" cy="1393342"/>
            </a:xfrm>
            <a:custGeom>
              <a:rect b="b" l="l" r="r" t="t"/>
              <a:pathLst>
                <a:path extrusionOk="0" h="1400344" w="3674584">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3"/>
            <p:cNvSpPr/>
            <p:nvPr/>
          </p:nvSpPr>
          <p:spPr>
            <a:xfrm flipH="1">
              <a:off x="6348583" y="2926377"/>
              <a:ext cx="4022282" cy="1727094"/>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2" name="Google Shape;122;p3"/>
            <p:cNvGrpSpPr/>
            <p:nvPr/>
          </p:nvGrpSpPr>
          <p:grpSpPr>
            <a:xfrm>
              <a:off x="352648" y="1966851"/>
              <a:ext cx="408036" cy="3176572"/>
              <a:chOff x="967895" y="415018"/>
              <a:chExt cx="628714" cy="4895318"/>
            </a:xfrm>
          </p:grpSpPr>
          <p:sp>
            <p:nvSpPr>
              <p:cNvPr id="123" name="Google Shape;123;p3"/>
              <p:cNvSpPr/>
              <p:nvPr/>
            </p:nvSpPr>
            <p:spPr>
              <a:xfrm>
                <a:off x="1207111" y="963637"/>
                <a:ext cx="150300" cy="4346700"/>
              </a:xfrm>
              <a:prstGeom prst="trapezoid">
                <a:avLst>
                  <a:gd fmla="val 25183" name="adj"/>
                </a:avLst>
              </a:prstGeom>
              <a:gradFill>
                <a:gsLst>
                  <a:gs pos="0">
                    <a:srgbClr val="FFFFFF">
                      <a:alpha val="50588"/>
                      <a:alpha val="16200"/>
                    </a:srgbClr>
                  </a:gs>
                  <a:gs pos="100000">
                    <a:srgbClr val="FFFFFF">
                      <a:alpha val="0"/>
                      <a:alpha val="1620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3"/>
              <p:cNvGrpSpPr/>
              <p:nvPr/>
            </p:nvGrpSpPr>
            <p:grpSpPr>
              <a:xfrm>
                <a:off x="967895" y="415018"/>
                <a:ext cx="628714" cy="801374"/>
                <a:chOff x="1774126" y="766200"/>
                <a:chExt cx="1582467" cy="2017050"/>
              </a:xfrm>
            </p:grpSpPr>
            <p:sp>
              <p:nvSpPr>
                <p:cNvPr id="125" name="Google Shape;125;p3"/>
                <p:cNvSpPr/>
                <p:nvPr/>
              </p:nvSpPr>
              <p:spPr>
                <a:xfrm>
                  <a:off x="2394628" y="2579744"/>
                  <a:ext cx="341579" cy="203506"/>
                </a:xfrm>
                <a:custGeom>
                  <a:rect b="b" l="l" r="r" t="t"/>
                  <a:pathLst>
                    <a:path extrusionOk="0" h="163131" w="273811">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3"/>
                <p:cNvSpPr/>
                <p:nvPr/>
              </p:nvSpPr>
              <p:spPr>
                <a:xfrm>
                  <a:off x="1774126" y="1886912"/>
                  <a:ext cx="638562" cy="840960"/>
                </a:xfrm>
                <a:custGeom>
                  <a:rect b="b" l="l" r="r" t="t"/>
                  <a:pathLst>
                    <a:path extrusionOk="0" h="674116" w="511873">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3"/>
                <p:cNvSpPr/>
                <p:nvPr/>
              </p:nvSpPr>
              <p:spPr>
                <a:xfrm>
                  <a:off x="2718110" y="1886912"/>
                  <a:ext cx="638483" cy="840960"/>
                </a:xfrm>
                <a:custGeom>
                  <a:rect b="b" l="l" r="r" t="t"/>
                  <a:pathLst>
                    <a:path extrusionOk="0" h="674116" w="51181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3"/>
                <p:cNvSpPr/>
                <p:nvPr/>
              </p:nvSpPr>
              <p:spPr>
                <a:xfrm>
                  <a:off x="2187286" y="766200"/>
                  <a:ext cx="756210" cy="1882078"/>
                </a:xfrm>
                <a:custGeom>
                  <a:rect b="b" l="l" r="r" t="t"/>
                  <a:pathLst>
                    <a:path extrusionOk="0" h="1508680" w="60618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3"/>
                <p:cNvSpPr/>
                <p:nvPr/>
              </p:nvSpPr>
              <p:spPr>
                <a:xfrm>
                  <a:off x="2568529" y="766497"/>
                  <a:ext cx="375239" cy="1881623"/>
                </a:xfrm>
                <a:custGeom>
                  <a:rect b="b" l="l" r="r" t="t"/>
                  <a:pathLst>
                    <a:path extrusionOk="0" h="1508315" w="300793">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3"/>
                <p:cNvSpPr/>
                <p:nvPr/>
              </p:nvSpPr>
              <p:spPr>
                <a:xfrm>
                  <a:off x="2353668" y="1074766"/>
                  <a:ext cx="423489" cy="184811"/>
                </a:xfrm>
                <a:custGeom>
                  <a:rect b="b" l="l" r="r" t="t"/>
                  <a:pathLst>
                    <a:path extrusionOk="0" h="148145" w="33947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3"/>
                <p:cNvSpPr/>
                <p:nvPr/>
              </p:nvSpPr>
              <p:spPr>
                <a:xfrm>
                  <a:off x="2568529" y="1074924"/>
                  <a:ext cx="208654" cy="184732"/>
                </a:xfrm>
                <a:custGeom>
                  <a:rect b="b" l="l" r="r" t="t"/>
                  <a:pathLst>
                    <a:path extrusionOk="0" h="148082" w="167258">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3"/>
                <p:cNvSpPr/>
                <p:nvPr/>
              </p:nvSpPr>
              <p:spPr>
                <a:xfrm>
                  <a:off x="2513864" y="1953303"/>
                  <a:ext cx="103138" cy="765386"/>
                </a:xfrm>
                <a:custGeom>
                  <a:rect b="b" l="l" r="r" t="t"/>
                  <a:pathLst>
                    <a:path extrusionOk="0" h="613536" w="82676">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33" name="Google Shape;133;p3"/>
            <p:cNvGrpSpPr/>
            <p:nvPr/>
          </p:nvGrpSpPr>
          <p:grpSpPr>
            <a:xfrm>
              <a:off x="1127772" y="2922213"/>
              <a:ext cx="300714" cy="2221192"/>
              <a:chOff x="967895" y="415018"/>
              <a:chExt cx="628714" cy="4643930"/>
            </a:xfrm>
          </p:grpSpPr>
          <p:sp>
            <p:nvSpPr>
              <p:cNvPr id="134" name="Google Shape;134;p3"/>
              <p:cNvSpPr/>
              <p:nvPr/>
            </p:nvSpPr>
            <p:spPr>
              <a:xfrm>
                <a:off x="1207134" y="963649"/>
                <a:ext cx="150300" cy="4095300"/>
              </a:xfrm>
              <a:prstGeom prst="trapezoid">
                <a:avLst>
                  <a:gd fmla="val 25183" name="adj"/>
                </a:avLst>
              </a:prstGeom>
              <a:gradFill>
                <a:gsLst>
                  <a:gs pos="0">
                    <a:srgbClr val="FFFFFF">
                      <a:alpha val="50588"/>
                      <a:alpha val="16200"/>
                    </a:srgbClr>
                  </a:gs>
                  <a:gs pos="100000">
                    <a:srgbClr val="FFFFFF">
                      <a:alpha val="0"/>
                      <a:alpha val="1620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 name="Google Shape;135;p3"/>
              <p:cNvGrpSpPr/>
              <p:nvPr/>
            </p:nvGrpSpPr>
            <p:grpSpPr>
              <a:xfrm>
                <a:off x="967895" y="415018"/>
                <a:ext cx="628714" cy="801374"/>
                <a:chOff x="1774126" y="766200"/>
                <a:chExt cx="1582467" cy="2017050"/>
              </a:xfrm>
            </p:grpSpPr>
            <p:sp>
              <p:nvSpPr>
                <p:cNvPr id="136" name="Google Shape;136;p3"/>
                <p:cNvSpPr/>
                <p:nvPr/>
              </p:nvSpPr>
              <p:spPr>
                <a:xfrm>
                  <a:off x="2394628" y="2579744"/>
                  <a:ext cx="341579" cy="203506"/>
                </a:xfrm>
                <a:custGeom>
                  <a:rect b="b" l="l" r="r" t="t"/>
                  <a:pathLst>
                    <a:path extrusionOk="0" h="163131" w="273811">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3"/>
                <p:cNvSpPr/>
                <p:nvPr/>
              </p:nvSpPr>
              <p:spPr>
                <a:xfrm>
                  <a:off x="1774126" y="1886912"/>
                  <a:ext cx="638562" cy="840960"/>
                </a:xfrm>
                <a:custGeom>
                  <a:rect b="b" l="l" r="r" t="t"/>
                  <a:pathLst>
                    <a:path extrusionOk="0" h="674116" w="511873">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3"/>
                <p:cNvSpPr/>
                <p:nvPr/>
              </p:nvSpPr>
              <p:spPr>
                <a:xfrm>
                  <a:off x="2718110" y="1886912"/>
                  <a:ext cx="638483" cy="840960"/>
                </a:xfrm>
                <a:custGeom>
                  <a:rect b="b" l="l" r="r" t="t"/>
                  <a:pathLst>
                    <a:path extrusionOk="0" h="674116" w="51181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3"/>
                <p:cNvSpPr/>
                <p:nvPr/>
              </p:nvSpPr>
              <p:spPr>
                <a:xfrm>
                  <a:off x="2187286" y="766200"/>
                  <a:ext cx="756210" cy="1882078"/>
                </a:xfrm>
                <a:custGeom>
                  <a:rect b="b" l="l" r="r" t="t"/>
                  <a:pathLst>
                    <a:path extrusionOk="0" h="1508680" w="60618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3"/>
                <p:cNvSpPr/>
                <p:nvPr/>
              </p:nvSpPr>
              <p:spPr>
                <a:xfrm>
                  <a:off x="2568529" y="766497"/>
                  <a:ext cx="375239" cy="1881623"/>
                </a:xfrm>
                <a:custGeom>
                  <a:rect b="b" l="l" r="r" t="t"/>
                  <a:pathLst>
                    <a:path extrusionOk="0" h="1508315" w="300793">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3"/>
                <p:cNvSpPr/>
                <p:nvPr/>
              </p:nvSpPr>
              <p:spPr>
                <a:xfrm>
                  <a:off x="2353668" y="1074766"/>
                  <a:ext cx="423489" cy="184811"/>
                </a:xfrm>
                <a:custGeom>
                  <a:rect b="b" l="l" r="r" t="t"/>
                  <a:pathLst>
                    <a:path extrusionOk="0" h="148145" w="33947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 name="Google Shape;142;p3"/>
                <p:cNvSpPr/>
                <p:nvPr/>
              </p:nvSpPr>
              <p:spPr>
                <a:xfrm>
                  <a:off x="2568529" y="1074924"/>
                  <a:ext cx="208654" cy="184732"/>
                </a:xfrm>
                <a:custGeom>
                  <a:rect b="b" l="l" r="r" t="t"/>
                  <a:pathLst>
                    <a:path extrusionOk="0" h="148082" w="167258">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3"/>
                <p:cNvSpPr/>
                <p:nvPr/>
              </p:nvSpPr>
              <p:spPr>
                <a:xfrm>
                  <a:off x="2513864" y="1953303"/>
                  <a:ext cx="103138" cy="765386"/>
                </a:xfrm>
                <a:custGeom>
                  <a:rect b="b" l="l" r="r" t="t"/>
                  <a:pathLst>
                    <a:path extrusionOk="0" h="613536" w="82676">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44" name="Google Shape;144;p3"/>
            <p:cNvGrpSpPr/>
            <p:nvPr/>
          </p:nvGrpSpPr>
          <p:grpSpPr>
            <a:xfrm>
              <a:off x="7817748" y="1079748"/>
              <a:ext cx="408036" cy="4063663"/>
              <a:chOff x="967895" y="415018"/>
              <a:chExt cx="628714" cy="6262387"/>
            </a:xfrm>
          </p:grpSpPr>
          <p:sp>
            <p:nvSpPr>
              <p:cNvPr id="145" name="Google Shape;145;p3"/>
              <p:cNvSpPr/>
              <p:nvPr/>
            </p:nvSpPr>
            <p:spPr>
              <a:xfrm>
                <a:off x="1207111" y="963605"/>
                <a:ext cx="150300" cy="5713800"/>
              </a:xfrm>
              <a:prstGeom prst="trapezoid">
                <a:avLst>
                  <a:gd fmla="val 25183" name="adj"/>
                </a:avLst>
              </a:prstGeom>
              <a:gradFill>
                <a:gsLst>
                  <a:gs pos="0">
                    <a:srgbClr val="FFFFFF">
                      <a:alpha val="50588"/>
                      <a:alpha val="16200"/>
                    </a:srgbClr>
                  </a:gs>
                  <a:gs pos="100000">
                    <a:srgbClr val="FFFFFF">
                      <a:alpha val="0"/>
                      <a:alpha val="1620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3"/>
              <p:cNvGrpSpPr/>
              <p:nvPr/>
            </p:nvGrpSpPr>
            <p:grpSpPr>
              <a:xfrm>
                <a:off x="967895" y="415018"/>
                <a:ext cx="628714" cy="801374"/>
                <a:chOff x="1774126" y="766200"/>
                <a:chExt cx="1582467" cy="2017050"/>
              </a:xfrm>
            </p:grpSpPr>
            <p:sp>
              <p:nvSpPr>
                <p:cNvPr id="147" name="Google Shape;147;p3"/>
                <p:cNvSpPr/>
                <p:nvPr/>
              </p:nvSpPr>
              <p:spPr>
                <a:xfrm>
                  <a:off x="2394628" y="2579744"/>
                  <a:ext cx="341579" cy="203506"/>
                </a:xfrm>
                <a:custGeom>
                  <a:rect b="b" l="l" r="r" t="t"/>
                  <a:pathLst>
                    <a:path extrusionOk="0" h="163131" w="273811">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3"/>
                <p:cNvSpPr/>
                <p:nvPr/>
              </p:nvSpPr>
              <p:spPr>
                <a:xfrm>
                  <a:off x="1774126" y="1886912"/>
                  <a:ext cx="638562" cy="840960"/>
                </a:xfrm>
                <a:custGeom>
                  <a:rect b="b" l="l" r="r" t="t"/>
                  <a:pathLst>
                    <a:path extrusionOk="0" h="674116" w="511873">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 name="Google Shape;149;p3"/>
                <p:cNvSpPr/>
                <p:nvPr/>
              </p:nvSpPr>
              <p:spPr>
                <a:xfrm>
                  <a:off x="2718110" y="1886912"/>
                  <a:ext cx="638483" cy="840960"/>
                </a:xfrm>
                <a:custGeom>
                  <a:rect b="b" l="l" r="r" t="t"/>
                  <a:pathLst>
                    <a:path extrusionOk="0" h="674116" w="51181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3"/>
                <p:cNvSpPr/>
                <p:nvPr/>
              </p:nvSpPr>
              <p:spPr>
                <a:xfrm>
                  <a:off x="2187286" y="766200"/>
                  <a:ext cx="756210" cy="1882078"/>
                </a:xfrm>
                <a:custGeom>
                  <a:rect b="b" l="l" r="r" t="t"/>
                  <a:pathLst>
                    <a:path extrusionOk="0" h="1508680" w="60618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 name="Google Shape;151;p3"/>
                <p:cNvSpPr/>
                <p:nvPr/>
              </p:nvSpPr>
              <p:spPr>
                <a:xfrm>
                  <a:off x="2568529" y="766497"/>
                  <a:ext cx="375239" cy="1881623"/>
                </a:xfrm>
                <a:custGeom>
                  <a:rect b="b" l="l" r="r" t="t"/>
                  <a:pathLst>
                    <a:path extrusionOk="0" h="1508315" w="300793">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 name="Google Shape;152;p3"/>
                <p:cNvSpPr/>
                <p:nvPr/>
              </p:nvSpPr>
              <p:spPr>
                <a:xfrm>
                  <a:off x="2353668" y="1074766"/>
                  <a:ext cx="423489" cy="184811"/>
                </a:xfrm>
                <a:custGeom>
                  <a:rect b="b" l="l" r="r" t="t"/>
                  <a:pathLst>
                    <a:path extrusionOk="0" h="148145" w="33947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3"/>
                <p:cNvSpPr/>
                <p:nvPr/>
              </p:nvSpPr>
              <p:spPr>
                <a:xfrm>
                  <a:off x="2568529" y="1074924"/>
                  <a:ext cx="208654" cy="184732"/>
                </a:xfrm>
                <a:custGeom>
                  <a:rect b="b" l="l" r="r" t="t"/>
                  <a:pathLst>
                    <a:path extrusionOk="0" h="148082" w="167258">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3"/>
                <p:cNvSpPr/>
                <p:nvPr/>
              </p:nvSpPr>
              <p:spPr>
                <a:xfrm>
                  <a:off x="2513864" y="1953303"/>
                  <a:ext cx="103138" cy="765386"/>
                </a:xfrm>
                <a:custGeom>
                  <a:rect b="b" l="l" r="r" t="t"/>
                  <a:pathLst>
                    <a:path extrusionOk="0" h="613536" w="82676">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55" name="Google Shape;155;p3"/>
            <p:cNvGrpSpPr/>
            <p:nvPr/>
          </p:nvGrpSpPr>
          <p:grpSpPr>
            <a:xfrm>
              <a:off x="7200036" y="3718572"/>
              <a:ext cx="284493" cy="1424795"/>
              <a:chOff x="967895" y="415018"/>
              <a:chExt cx="628714" cy="3148718"/>
            </a:xfrm>
          </p:grpSpPr>
          <p:sp>
            <p:nvSpPr>
              <p:cNvPr id="156" name="Google Shape;156;p3"/>
              <p:cNvSpPr/>
              <p:nvPr/>
            </p:nvSpPr>
            <p:spPr>
              <a:xfrm>
                <a:off x="1207096" y="963636"/>
                <a:ext cx="150300" cy="2600100"/>
              </a:xfrm>
              <a:prstGeom prst="trapezoid">
                <a:avLst>
                  <a:gd fmla="val 25183" name="adj"/>
                </a:avLst>
              </a:prstGeom>
              <a:gradFill>
                <a:gsLst>
                  <a:gs pos="0">
                    <a:srgbClr val="FFFFFF">
                      <a:alpha val="50588"/>
                      <a:alpha val="16200"/>
                    </a:srgbClr>
                  </a:gs>
                  <a:gs pos="100000">
                    <a:srgbClr val="FFFFFF">
                      <a:alpha val="0"/>
                      <a:alpha val="1620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3"/>
              <p:cNvGrpSpPr/>
              <p:nvPr/>
            </p:nvGrpSpPr>
            <p:grpSpPr>
              <a:xfrm>
                <a:off x="967895" y="415018"/>
                <a:ext cx="628714" cy="801374"/>
                <a:chOff x="1774126" y="766200"/>
                <a:chExt cx="1582467" cy="2017050"/>
              </a:xfrm>
            </p:grpSpPr>
            <p:sp>
              <p:nvSpPr>
                <p:cNvPr id="158" name="Google Shape;158;p3"/>
                <p:cNvSpPr/>
                <p:nvPr/>
              </p:nvSpPr>
              <p:spPr>
                <a:xfrm>
                  <a:off x="2394628" y="2579744"/>
                  <a:ext cx="341579" cy="203506"/>
                </a:xfrm>
                <a:custGeom>
                  <a:rect b="b" l="l" r="r" t="t"/>
                  <a:pathLst>
                    <a:path extrusionOk="0" h="163131" w="273811">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3"/>
                <p:cNvSpPr/>
                <p:nvPr/>
              </p:nvSpPr>
              <p:spPr>
                <a:xfrm>
                  <a:off x="1774126" y="1886912"/>
                  <a:ext cx="638562" cy="840960"/>
                </a:xfrm>
                <a:custGeom>
                  <a:rect b="b" l="l" r="r" t="t"/>
                  <a:pathLst>
                    <a:path extrusionOk="0" h="674116" w="511873">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3"/>
                <p:cNvSpPr/>
                <p:nvPr/>
              </p:nvSpPr>
              <p:spPr>
                <a:xfrm>
                  <a:off x="2718110" y="1886912"/>
                  <a:ext cx="638483" cy="840960"/>
                </a:xfrm>
                <a:custGeom>
                  <a:rect b="b" l="l" r="r" t="t"/>
                  <a:pathLst>
                    <a:path extrusionOk="0" h="674116" w="51181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3"/>
                <p:cNvSpPr/>
                <p:nvPr/>
              </p:nvSpPr>
              <p:spPr>
                <a:xfrm>
                  <a:off x="2187286" y="766200"/>
                  <a:ext cx="756210" cy="1882078"/>
                </a:xfrm>
                <a:custGeom>
                  <a:rect b="b" l="l" r="r" t="t"/>
                  <a:pathLst>
                    <a:path extrusionOk="0" h="1508680" w="60618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3"/>
                <p:cNvSpPr/>
                <p:nvPr/>
              </p:nvSpPr>
              <p:spPr>
                <a:xfrm>
                  <a:off x="2568529" y="766497"/>
                  <a:ext cx="375239" cy="1881623"/>
                </a:xfrm>
                <a:custGeom>
                  <a:rect b="b" l="l" r="r" t="t"/>
                  <a:pathLst>
                    <a:path extrusionOk="0" h="1508315" w="300793">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3"/>
                <p:cNvSpPr/>
                <p:nvPr/>
              </p:nvSpPr>
              <p:spPr>
                <a:xfrm>
                  <a:off x="2353668" y="1074766"/>
                  <a:ext cx="423489" cy="184811"/>
                </a:xfrm>
                <a:custGeom>
                  <a:rect b="b" l="l" r="r" t="t"/>
                  <a:pathLst>
                    <a:path extrusionOk="0" h="148145" w="33947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3"/>
                <p:cNvSpPr/>
                <p:nvPr/>
              </p:nvSpPr>
              <p:spPr>
                <a:xfrm>
                  <a:off x="2568529" y="1074924"/>
                  <a:ext cx="208654" cy="184732"/>
                </a:xfrm>
                <a:custGeom>
                  <a:rect b="b" l="l" r="r" t="t"/>
                  <a:pathLst>
                    <a:path extrusionOk="0" h="148082" w="167258">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3"/>
                <p:cNvSpPr/>
                <p:nvPr/>
              </p:nvSpPr>
              <p:spPr>
                <a:xfrm>
                  <a:off x="2513864" y="1953303"/>
                  <a:ext cx="103138" cy="765386"/>
                </a:xfrm>
                <a:custGeom>
                  <a:rect b="b" l="l" r="r" t="t"/>
                  <a:pathLst>
                    <a:path extrusionOk="0" h="613536" w="82676">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66" name="Google Shape;166;p3"/>
            <p:cNvGrpSpPr/>
            <p:nvPr/>
          </p:nvGrpSpPr>
          <p:grpSpPr>
            <a:xfrm>
              <a:off x="8299552" y="3133869"/>
              <a:ext cx="333219" cy="2017814"/>
              <a:chOff x="967895" y="415018"/>
              <a:chExt cx="628714" cy="3807196"/>
            </a:xfrm>
          </p:grpSpPr>
          <p:sp>
            <p:nvSpPr>
              <p:cNvPr id="167" name="Google Shape;167;p3"/>
              <p:cNvSpPr/>
              <p:nvPr/>
            </p:nvSpPr>
            <p:spPr>
              <a:xfrm>
                <a:off x="1207136" y="963615"/>
                <a:ext cx="150300" cy="3258600"/>
              </a:xfrm>
              <a:prstGeom prst="trapezoid">
                <a:avLst>
                  <a:gd fmla="val 25183" name="adj"/>
                </a:avLst>
              </a:prstGeom>
              <a:gradFill>
                <a:gsLst>
                  <a:gs pos="0">
                    <a:srgbClr val="FFFFFF">
                      <a:alpha val="50588"/>
                      <a:alpha val="16200"/>
                    </a:srgbClr>
                  </a:gs>
                  <a:gs pos="100000">
                    <a:srgbClr val="FFFFFF">
                      <a:alpha val="0"/>
                      <a:alpha val="1620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3"/>
              <p:cNvGrpSpPr/>
              <p:nvPr/>
            </p:nvGrpSpPr>
            <p:grpSpPr>
              <a:xfrm>
                <a:off x="967895" y="415018"/>
                <a:ext cx="628714" cy="801374"/>
                <a:chOff x="1774126" y="766200"/>
                <a:chExt cx="1582467" cy="2017050"/>
              </a:xfrm>
            </p:grpSpPr>
            <p:sp>
              <p:nvSpPr>
                <p:cNvPr id="169" name="Google Shape;169;p3"/>
                <p:cNvSpPr/>
                <p:nvPr/>
              </p:nvSpPr>
              <p:spPr>
                <a:xfrm>
                  <a:off x="2394628" y="2579744"/>
                  <a:ext cx="341579" cy="203506"/>
                </a:xfrm>
                <a:custGeom>
                  <a:rect b="b" l="l" r="r" t="t"/>
                  <a:pathLst>
                    <a:path extrusionOk="0" h="163131" w="273811">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3"/>
                <p:cNvSpPr/>
                <p:nvPr/>
              </p:nvSpPr>
              <p:spPr>
                <a:xfrm>
                  <a:off x="1774126" y="1886912"/>
                  <a:ext cx="638562" cy="840960"/>
                </a:xfrm>
                <a:custGeom>
                  <a:rect b="b" l="l" r="r" t="t"/>
                  <a:pathLst>
                    <a:path extrusionOk="0" h="674116" w="511873">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3"/>
                <p:cNvSpPr/>
                <p:nvPr/>
              </p:nvSpPr>
              <p:spPr>
                <a:xfrm>
                  <a:off x="2718110" y="1886912"/>
                  <a:ext cx="638483" cy="840960"/>
                </a:xfrm>
                <a:custGeom>
                  <a:rect b="b" l="l" r="r" t="t"/>
                  <a:pathLst>
                    <a:path extrusionOk="0" h="674116" w="51181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3"/>
                <p:cNvSpPr/>
                <p:nvPr/>
              </p:nvSpPr>
              <p:spPr>
                <a:xfrm>
                  <a:off x="2187286" y="766200"/>
                  <a:ext cx="756210" cy="1882078"/>
                </a:xfrm>
                <a:custGeom>
                  <a:rect b="b" l="l" r="r" t="t"/>
                  <a:pathLst>
                    <a:path extrusionOk="0" h="1508680" w="60618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3"/>
                <p:cNvSpPr/>
                <p:nvPr/>
              </p:nvSpPr>
              <p:spPr>
                <a:xfrm>
                  <a:off x="2568529" y="766497"/>
                  <a:ext cx="375239" cy="1881623"/>
                </a:xfrm>
                <a:custGeom>
                  <a:rect b="b" l="l" r="r" t="t"/>
                  <a:pathLst>
                    <a:path extrusionOk="0" h="1508315" w="300793">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3"/>
                <p:cNvSpPr/>
                <p:nvPr/>
              </p:nvSpPr>
              <p:spPr>
                <a:xfrm>
                  <a:off x="2353668" y="1074766"/>
                  <a:ext cx="423489" cy="184811"/>
                </a:xfrm>
                <a:custGeom>
                  <a:rect b="b" l="l" r="r" t="t"/>
                  <a:pathLst>
                    <a:path extrusionOk="0" h="148145" w="33947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3"/>
                <p:cNvSpPr/>
                <p:nvPr/>
              </p:nvSpPr>
              <p:spPr>
                <a:xfrm>
                  <a:off x="2568529" y="1074924"/>
                  <a:ext cx="208654" cy="184732"/>
                </a:xfrm>
                <a:custGeom>
                  <a:rect b="b" l="l" r="r" t="t"/>
                  <a:pathLst>
                    <a:path extrusionOk="0" h="148082" w="167258">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3"/>
                <p:cNvSpPr/>
                <p:nvPr/>
              </p:nvSpPr>
              <p:spPr>
                <a:xfrm>
                  <a:off x="2513864" y="1953303"/>
                  <a:ext cx="103138" cy="765386"/>
                </a:xfrm>
                <a:custGeom>
                  <a:rect b="b" l="l" r="r" t="t"/>
                  <a:pathLst>
                    <a:path extrusionOk="0" h="613536" w="82676">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77" name="Google Shape;177;p3"/>
            <p:cNvGrpSpPr/>
            <p:nvPr/>
          </p:nvGrpSpPr>
          <p:grpSpPr>
            <a:xfrm>
              <a:off x="104275" y="50550"/>
              <a:ext cx="8948150" cy="772675"/>
              <a:chOff x="104275" y="50550"/>
              <a:chExt cx="8948150" cy="772675"/>
            </a:xfrm>
          </p:grpSpPr>
          <p:sp>
            <p:nvSpPr>
              <p:cNvPr id="178" name="Google Shape;178;p3"/>
              <p:cNvSpPr/>
              <p:nvPr/>
            </p:nvSpPr>
            <p:spPr>
              <a:xfrm>
                <a:off x="8694850" y="114325"/>
                <a:ext cx="32400" cy="324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179" name="Google Shape;179;p3"/>
              <p:cNvSpPr/>
              <p:nvPr/>
            </p:nvSpPr>
            <p:spPr>
              <a:xfrm>
                <a:off x="5156375" y="146713"/>
                <a:ext cx="32400" cy="324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180" name="Google Shape;180;p3"/>
              <p:cNvSpPr/>
              <p:nvPr/>
            </p:nvSpPr>
            <p:spPr>
              <a:xfrm>
                <a:off x="7219963" y="349471"/>
                <a:ext cx="32400" cy="324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181" name="Google Shape;181;p3"/>
              <p:cNvSpPr/>
              <p:nvPr/>
            </p:nvSpPr>
            <p:spPr>
              <a:xfrm>
                <a:off x="7252363" y="114324"/>
                <a:ext cx="32400" cy="324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182" name="Google Shape;182;p3"/>
              <p:cNvSpPr/>
              <p:nvPr/>
            </p:nvSpPr>
            <p:spPr>
              <a:xfrm>
                <a:off x="7998675" y="226350"/>
                <a:ext cx="32400" cy="324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183" name="Google Shape;183;p3"/>
              <p:cNvSpPr/>
              <p:nvPr/>
            </p:nvSpPr>
            <p:spPr>
              <a:xfrm>
                <a:off x="6352675" y="114325"/>
                <a:ext cx="32400" cy="324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184" name="Google Shape;184;p3"/>
              <p:cNvSpPr/>
              <p:nvPr/>
            </p:nvSpPr>
            <p:spPr>
              <a:xfrm>
                <a:off x="3736700" y="300700"/>
                <a:ext cx="32400" cy="324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185" name="Google Shape;185;p3"/>
              <p:cNvSpPr/>
              <p:nvPr/>
            </p:nvSpPr>
            <p:spPr>
              <a:xfrm>
                <a:off x="2805625" y="300700"/>
                <a:ext cx="32400" cy="324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186" name="Google Shape;186;p3"/>
              <p:cNvSpPr/>
              <p:nvPr/>
            </p:nvSpPr>
            <p:spPr>
              <a:xfrm>
                <a:off x="1913750" y="300700"/>
                <a:ext cx="32400" cy="324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187" name="Google Shape;187;p3"/>
              <p:cNvSpPr/>
              <p:nvPr/>
            </p:nvSpPr>
            <p:spPr>
              <a:xfrm>
                <a:off x="3266675" y="114325"/>
                <a:ext cx="32400" cy="324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188" name="Google Shape;188;p3"/>
              <p:cNvSpPr/>
              <p:nvPr/>
            </p:nvSpPr>
            <p:spPr>
              <a:xfrm>
                <a:off x="262050" y="114325"/>
                <a:ext cx="32400" cy="324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189" name="Google Shape;189;p3"/>
              <p:cNvSpPr/>
              <p:nvPr/>
            </p:nvSpPr>
            <p:spPr>
              <a:xfrm>
                <a:off x="1279125" y="220825"/>
                <a:ext cx="32400" cy="324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190" name="Google Shape;190;p3"/>
              <p:cNvSpPr/>
              <p:nvPr/>
            </p:nvSpPr>
            <p:spPr>
              <a:xfrm>
                <a:off x="1055175" y="472350"/>
                <a:ext cx="32400" cy="324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191" name="Google Shape;191;p3"/>
              <p:cNvSpPr/>
              <p:nvPr/>
            </p:nvSpPr>
            <p:spPr>
              <a:xfrm>
                <a:off x="872350" y="35235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7014788" y="26090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8777500" y="31995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4467225" y="19130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2601875" y="196828"/>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5288025" y="226350"/>
                <a:ext cx="32400" cy="324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197" name="Google Shape;197;p3"/>
              <p:cNvSpPr/>
              <p:nvPr/>
            </p:nvSpPr>
            <p:spPr>
              <a:xfrm>
                <a:off x="5948425" y="381875"/>
                <a:ext cx="32400" cy="324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198" name="Google Shape;198;p3"/>
              <p:cNvSpPr/>
              <p:nvPr/>
            </p:nvSpPr>
            <p:spPr>
              <a:xfrm>
                <a:off x="9020025" y="414275"/>
                <a:ext cx="32400" cy="324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199" name="Google Shape;199;p3"/>
              <p:cNvSpPr/>
              <p:nvPr/>
            </p:nvSpPr>
            <p:spPr>
              <a:xfrm>
                <a:off x="1588200" y="50550"/>
                <a:ext cx="32400" cy="324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200" name="Google Shape;200;p3"/>
              <p:cNvSpPr/>
              <p:nvPr/>
            </p:nvSpPr>
            <p:spPr>
              <a:xfrm>
                <a:off x="3636675" y="472350"/>
                <a:ext cx="32400" cy="324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201" name="Google Shape;201;p3"/>
              <p:cNvSpPr/>
              <p:nvPr/>
            </p:nvSpPr>
            <p:spPr>
              <a:xfrm>
                <a:off x="104275" y="349475"/>
                <a:ext cx="32400" cy="324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202" name="Google Shape;202;p3"/>
              <p:cNvSpPr/>
              <p:nvPr/>
            </p:nvSpPr>
            <p:spPr>
              <a:xfrm>
                <a:off x="4558675" y="300700"/>
                <a:ext cx="32400" cy="324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203" name="Google Shape;203;p3"/>
              <p:cNvSpPr/>
              <p:nvPr/>
            </p:nvSpPr>
            <p:spPr>
              <a:xfrm>
                <a:off x="6054325" y="290425"/>
                <a:ext cx="32400" cy="324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204" name="Google Shape;204;p3"/>
              <p:cNvSpPr/>
              <p:nvPr/>
            </p:nvSpPr>
            <p:spPr>
              <a:xfrm>
                <a:off x="8181475" y="290425"/>
                <a:ext cx="32400" cy="324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205" name="Google Shape;205;p3"/>
              <p:cNvSpPr/>
              <p:nvPr/>
            </p:nvSpPr>
            <p:spPr>
              <a:xfrm>
                <a:off x="6024800" y="442828"/>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2292625" y="631975"/>
                <a:ext cx="32400" cy="324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207" name="Google Shape;207;p3"/>
              <p:cNvSpPr/>
              <p:nvPr/>
            </p:nvSpPr>
            <p:spPr>
              <a:xfrm>
                <a:off x="5464400" y="719975"/>
                <a:ext cx="32400" cy="324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208" name="Google Shape;208;p3"/>
              <p:cNvSpPr/>
              <p:nvPr/>
            </p:nvSpPr>
            <p:spPr>
              <a:xfrm>
                <a:off x="294450" y="719975"/>
                <a:ext cx="32400" cy="324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209" name="Google Shape;209;p3"/>
              <p:cNvSpPr/>
              <p:nvPr/>
            </p:nvSpPr>
            <p:spPr>
              <a:xfrm>
                <a:off x="7822650" y="631975"/>
                <a:ext cx="32400" cy="324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210" name="Google Shape;210;p3"/>
              <p:cNvSpPr/>
              <p:nvPr/>
            </p:nvSpPr>
            <p:spPr>
              <a:xfrm>
                <a:off x="8583225" y="790825"/>
                <a:ext cx="32400" cy="32400"/>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grpSp>
      </p:grpSp>
      <p:sp>
        <p:nvSpPr>
          <p:cNvPr id="211" name="Google Shape;211;p3"/>
          <p:cNvSpPr txBox="1"/>
          <p:nvPr>
            <p:ph type="ctrTitle"/>
          </p:nvPr>
        </p:nvSpPr>
        <p:spPr>
          <a:xfrm>
            <a:off x="1632600" y="1673063"/>
            <a:ext cx="5878800" cy="1303800"/>
          </a:xfrm>
          <a:prstGeom prst="rect">
            <a:avLst/>
          </a:prstGeom>
        </p:spPr>
        <p:txBody>
          <a:bodyPr anchorCtr="0" anchor="b" bIns="0" lIns="0" spcFirstLastPara="1" rIns="0" wrap="square" tIns="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212" name="Google Shape;212;p3"/>
          <p:cNvSpPr txBox="1"/>
          <p:nvPr>
            <p:ph idx="1" type="subTitle"/>
          </p:nvPr>
        </p:nvSpPr>
        <p:spPr>
          <a:xfrm>
            <a:off x="1632600" y="3073838"/>
            <a:ext cx="5878800" cy="396600"/>
          </a:xfrm>
          <a:prstGeom prst="rect">
            <a:avLst/>
          </a:prstGeom>
        </p:spPr>
        <p:txBody>
          <a:bodyPr anchorCtr="0" anchor="t" bIns="0" lIns="0" spcFirstLastPara="1" rIns="0" wrap="square" tIns="0">
            <a:noAutofit/>
          </a:bodyPr>
          <a:lstStyle>
            <a:lvl1pPr lvl="0" rtl="0" algn="ctr">
              <a:spcBef>
                <a:spcPts val="0"/>
              </a:spcBef>
              <a:spcAft>
                <a:spcPts val="0"/>
              </a:spcAft>
              <a:buSzPts val="2200"/>
              <a:buNone/>
              <a:defRPr sz="2200"/>
            </a:lvl1pPr>
            <a:lvl2pPr lvl="1" rtl="0" algn="ctr">
              <a:spcBef>
                <a:spcPts val="800"/>
              </a:spcBef>
              <a:spcAft>
                <a:spcPts val="0"/>
              </a:spcAft>
              <a:buSzPts val="2800"/>
              <a:buNone/>
              <a:defRPr sz="2800"/>
            </a:lvl2pPr>
            <a:lvl3pPr lvl="2" rtl="0" algn="ctr">
              <a:spcBef>
                <a:spcPts val="800"/>
              </a:spcBef>
              <a:spcAft>
                <a:spcPts val="0"/>
              </a:spcAft>
              <a:buSzPts val="2800"/>
              <a:buNone/>
              <a:defRPr sz="2800"/>
            </a:lvl3pPr>
            <a:lvl4pPr lvl="3" rtl="0" algn="ctr">
              <a:spcBef>
                <a:spcPts val="800"/>
              </a:spcBef>
              <a:spcAft>
                <a:spcPts val="0"/>
              </a:spcAft>
              <a:buSzPts val="2800"/>
              <a:buNone/>
              <a:defRPr sz="2800"/>
            </a:lvl4pPr>
            <a:lvl5pPr lvl="4" rtl="0" algn="ctr">
              <a:spcBef>
                <a:spcPts val="800"/>
              </a:spcBef>
              <a:spcAft>
                <a:spcPts val="0"/>
              </a:spcAft>
              <a:buSzPts val="2800"/>
              <a:buNone/>
              <a:defRPr sz="2800"/>
            </a:lvl5pPr>
            <a:lvl6pPr lvl="5" rtl="0" algn="ctr">
              <a:spcBef>
                <a:spcPts val="800"/>
              </a:spcBef>
              <a:spcAft>
                <a:spcPts val="0"/>
              </a:spcAft>
              <a:buSzPts val="2800"/>
              <a:buNone/>
              <a:defRPr sz="2800"/>
            </a:lvl6pPr>
            <a:lvl7pPr lvl="6" rtl="0" algn="ctr">
              <a:spcBef>
                <a:spcPts val="800"/>
              </a:spcBef>
              <a:spcAft>
                <a:spcPts val="0"/>
              </a:spcAft>
              <a:buSzPts val="2800"/>
              <a:buNone/>
              <a:defRPr sz="2800"/>
            </a:lvl7pPr>
            <a:lvl8pPr lvl="7" rtl="0" algn="ctr">
              <a:spcBef>
                <a:spcPts val="800"/>
              </a:spcBef>
              <a:spcAft>
                <a:spcPts val="0"/>
              </a:spcAft>
              <a:buSzPts val="2800"/>
              <a:buNone/>
              <a:defRPr sz="2800"/>
            </a:lvl8pPr>
            <a:lvl9pPr lvl="8" rtl="0" algn="ctr">
              <a:spcBef>
                <a:spcPts val="800"/>
              </a:spcBef>
              <a:spcAft>
                <a:spcPts val="800"/>
              </a:spcAft>
              <a:buSzPts val="2800"/>
              <a:buNone/>
              <a:defRPr sz="2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chemeClr val="dk1"/>
            </a:gs>
            <a:gs pos="67000">
              <a:schemeClr val="accent1"/>
            </a:gs>
            <a:gs pos="100000">
              <a:srgbClr val="B4A7D6"/>
            </a:gs>
          </a:gsLst>
          <a:lin ang="5400012" scaled="0"/>
        </a:gradFill>
      </p:bgPr>
    </p:bg>
    <p:spTree>
      <p:nvGrpSpPr>
        <p:cNvPr id="213" name="Shape 213"/>
        <p:cNvGrpSpPr/>
        <p:nvPr/>
      </p:nvGrpSpPr>
      <p:grpSpPr>
        <a:xfrm>
          <a:off x="0" y="0"/>
          <a:ext cx="0" cy="0"/>
          <a:chOff x="0" y="0"/>
          <a:chExt cx="0" cy="0"/>
        </a:xfrm>
      </p:grpSpPr>
      <p:grpSp>
        <p:nvGrpSpPr>
          <p:cNvPr id="214" name="Google Shape;214;p4"/>
          <p:cNvGrpSpPr/>
          <p:nvPr/>
        </p:nvGrpSpPr>
        <p:grpSpPr>
          <a:xfrm>
            <a:off x="-1" y="50550"/>
            <a:ext cx="10370867" cy="5287714"/>
            <a:chOff x="-1" y="50550"/>
            <a:chExt cx="10370867" cy="5287714"/>
          </a:xfrm>
        </p:grpSpPr>
        <p:sp>
          <p:nvSpPr>
            <p:cNvPr id="215" name="Google Shape;215;p4"/>
            <p:cNvSpPr/>
            <p:nvPr/>
          </p:nvSpPr>
          <p:spPr>
            <a:xfrm>
              <a:off x="8" y="2753964"/>
              <a:ext cx="4022282" cy="1727094"/>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4"/>
            <p:cNvSpPr/>
            <p:nvPr/>
          </p:nvSpPr>
          <p:spPr>
            <a:xfrm>
              <a:off x="2934697" y="3638722"/>
              <a:ext cx="2412605" cy="1105172"/>
            </a:xfrm>
            <a:custGeom>
              <a:rect b="b" l="l" r="r" t="t"/>
              <a:pathLst>
                <a:path extrusionOk="0" h="1182002" w="2580326">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C5E0FE">
                    <a:alpha val="34509"/>
                  </a:srgbClr>
                </a:gs>
                <a:gs pos="100000">
                  <a:srgbClr val="6D9EEB">
                    <a:alpha val="0"/>
                  </a:srgbClr>
                </a:gs>
              </a:gsLst>
              <a:lin ang="54007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4"/>
            <p:cNvSpPr/>
            <p:nvPr/>
          </p:nvSpPr>
          <p:spPr>
            <a:xfrm>
              <a:off x="4121250" y="3038789"/>
              <a:ext cx="2282313" cy="777338"/>
            </a:xfrm>
            <a:custGeom>
              <a:rect b="b" l="l" r="r" t="t"/>
              <a:pathLst>
                <a:path extrusionOk="0" h="977784" w="2870834">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C5E0FE">
                    <a:alpha val="34509"/>
                  </a:srgbClr>
                </a:gs>
                <a:gs pos="100000">
                  <a:srgbClr val="6D9EEB">
                    <a:alpha val="0"/>
                  </a:srgbClr>
                </a:gs>
              </a:gsLst>
              <a:lin ang="54007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4"/>
            <p:cNvSpPr/>
            <p:nvPr/>
          </p:nvSpPr>
          <p:spPr>
            <a:xfrm>
              <a:off x="4436987" y="3517239"/>
              <a:ext cx="3817064" cy="1638977"/>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4"/>
            <p:cNvSpPr/>
            <p:nvPr/>
          </p:nvSpPr>
          <p:spPr>
            <a:xfrm>
              <a:off x="545777" y="4126981"/>
              <a:ext cx="2700819" cy="1029253"/>
            </a:xfrm>
            <a:custGeom>
              <a:rect b="b" l="l" r="r" t="t"/>
              <a:pathLst>
                <a:path extrusionOk="0" h="1400344" w="3674584">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C5E0FE">
                    <a:alpha val="34509"/>
                  </a:srgbClr>
                </a:gs>
                <a:gs pos="100000">
                  <a:srgbClr val="6D9EEB">
                    <a:alpha val="0"/>
                  </a:srgbClr>
                </a:gs>
              </a:gsLst>
              <a:lin ang="54007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 name="Google Shape;220;p4"/>
            <p:cNvSpPr/>
            <p:nvPr/>
          </p:nvSpPr>
          <p:spPr>
            <a:xfrm flipH="1">
              <a:off x="-1" y="3517248"/>
              <a:ext cx="1483687" cy="679651"/>
            </a:xfrm>
            <a:custGeom>
              <a:rect b="b" l="l" r="r" t="t"/>
              <a:pathLst>
                <a:path extrusionOk="0" h="1182002" w="2580326">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C5E0FE">
                    <a:alpha val="34509"/>
                  </a:srgbClr>
                </a:gs>
                <a:gs pos="100000">
                  <a:srgbClr val="6D9EEB">
                    <a:alpha val="0"/>
                  </a:srgbClr>
                </a:gs>
              </a:gsLst>
              <a:lin ang="54007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 name="Google Shape;221;p4"/>
            <p:cNvSpPr/>
            <p:nvPr/>
          </p:nvSpPr>
          <p:spPr>
            <a:xfrm>
              <a:off x="6498024" y="3944922"/>
              <a:ext cx="3656211" cy="1393342"/>
            </a:xfrm>
            <a:custGeom>
              <a:rect b="b" l="l" r="r" t="t"/>
              <a:pathLst>
                <a:path extrusionOk="0" h="1400344" w="3674584">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C5E0FE">
                    <a:alpha val="34509"/>
                  </a:srgbClr>
                </a:gs>
                <a:gs pos="100000">
                  <a:srgbClr val="6D9EEB">
                    <a:alpha val="0"/>
                  </a:srgbClr>
                </a:gs>
              </a:gsLst>
              <a:lin ang="54007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4"/>
            <p:cNvSpPr/>
            <p:nvPr/>
          </p:nvSpPr>
          <p:spPr>
            <a:xfrm flipH="1">
              <a:off x="6348583" y="2926377"/>
              <a:ext cx="4022282" cy="1727094"/>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3" name="Google Shape;223;p4"/>
            <p:cNvGrpSpPr/>
            <p:nvPr/>
          </p:nvGrpSpPr>
          <p:grpSpPr>
            <a:xfrm>
              <a:off x="352648" y="1966851"/>
              <a:ext cx="408036" cy="3176572"/>
              <a:chOff x="967895" y="415018"/>
              <a:chExt cx="628714" cy="4895318"/>
            </a:xfrm>
          </p:grpSpPr>
          <p:sp>
            <p:nvSpPr>
              <p:cNvPr id="224" name="Google Shape;224;p4"/>
              <p:cNvSpPr/>
              <p:nvPr/>
            </p:nvSpPr>
            <p:spPr>
              <a:xfrm>
                <a:off x="1207111" y="963637"/>
                <a:ext cx="150300" cy="4346700"/>
              </a:xfrm>
              <a:prstGeom prst="trapezoid">
                <a:avLst>
                  <a:gd fmla="val 25183" name="adj"/>
                </a:avLst>
              </a:prstGeom>
              <a:gradFill>
                <a:gsLst>
                  <a:gs pos="0">
                    <a:srgbClr val="C5E0FE">
                      <a:alpha val="34509"/>
                      <a:alpha val="16200"/>
                    </a:srgbClr>
                  </a:gs>
                  <a:gs pos="100000">
                    <a:srgbClr val="6D9EEB">
                      <a:alpha val="0"/>
                      <a:alpha val="1620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4"/>
              <p:cNvGrpSpPr/>
              <p:nvPr/>
            </p:nvGrpSpPr>
            <p:grpSpPr>
              <a:xfrm>
                <a:off x="967895" y="415018"/>
                <a:ext cx="628714" cy="801374"/>
                <a:chOff x="1774126" y="766200"/>
                <a:chExt cx="1582467" cy="2017050"/>
              </a:xfrm>
            </p:grpSpPr>
            <p:sp>
              <p:nvSpPr>
                <p:cNvPr id="226" name="Google Shape;226;p4"/>
                <p:cNvSpPr/>
                <p:nvPr/>
              </p:nvSpPr>
              <p:spPr>
                <a:xfrm>
                  <a:off x="2394628" y="2579744"/>
                  <a:ext cx="341579" cy="203506"/>
                </a:xfrm>
                <a:custGeom>
                  <a:rect b="b" l="l" r="r" t="t"/>
                  <a:pathLst>
                    <a:path extrusionOk="0" h="163131" w="273811">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 name="Google Shape;227;p4"/>
                <p:cNvSpPr/>
                <p:nvPr/>
              </p:nvSpPr>
              <p:spPr>
                <a:xfrm>
                  <a:off x="1774126" y="1886912"/>
                  <a:ext cx="638562" cy="840960"/>
                </a:xfrm>
                <a:custGeom>
                  <a:rect b="b" l="l" r="r" t="t"/>
                  <a:pathLst>
                    <a:path extrusionOk="0" h="674116" w="511873">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 name="Google Shape;228;p4"/>
                <p:cNvSpPr/>
                <p:nvPr/>
              </p:nvSpPr>
              <p:spPr>
                <a:xfrm>
                  <a:off x="2718110" y="1886912"/>
                  <a:ext cx="638483" cy="840960"/>
                </a:xfrm>
                <a:custGeom>
                  <a:rect b="b" l="l" r="r" t="t"/>
                  <a:pathLst>
                    <a:path extrusionOk="0" h="674116" w="51181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 name="Google Shape;229;p4"/>
                <p:cNvSpPr/>
                <p:nvPr/>
              </p:nvSpPr>
              <p:spPr>
                <a:xfrm>
                  <a:off x="2187286" y="766200"/>
                  <a:ext cx="756210" cy="1882078"/>
                </a:xfrm>
                <a:custGeom>
                  <a:rect b="b" l="l" r="r" t="t"/>
                  <a:pathLst>
                    <a:path extrusionOk="0" h="1508680" w="60618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 name="Google Shape;230;p4"/>
                <p:cNvSpPr/>
                <p:nvPr/>
              </p:nvSpPr>
              <p:spPr>
                <a:xfrm>
                  <a:off x="2568529" y="766497"/>
                  <a:ext cx="375239" cy="1881623"/>
                </a:xfrm>
                <a:custGeom>
                  <a:rect b="b" l="l" r="r" t="t"/>
                  <a:pathLst>
                    <a:path extrusionOk="0" h="1508315" w="300793">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 name="Google Shape;231;p4"/>
                <p:cNvSpPr/>
                <p:nvPr/>
              </p:nvSpPr>
              <p:spPr>
                <a:xfrm>
                  <a:off x="2353668" y="1074766"/>
                  <a:ext cx="423489" cy="184811"/>
                </a:xfrm>
                <a:custGeom>
                  <a:rect b="b" l="l" r="r" t="t"/>
                  <a:pathLst>
                    <a:path extrusionOk="0" h="148145" w="33947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 name="Google Shape;232;p4"/>
                <p:cNvSpPr/>
                <p:nvPr/>
              </p:nvSpPr>
              <p:spPr>
                <a:xfrm>
                  <a:off x="2568529" y="1074924"/>
                  <a:ext cx="208654" cy="184732"/>
                </a:xfrm>
                <a:custGeom>
                  <a:rect b="b" l="l" r="r" t="t"/>
                  <a:pathLst>
                    <a:path extrusionOk="0" h="148082" w="167258">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 name="Google Shape;233;p4"/>
                <p:cNvSpPr/>
                <p:nvPr/>
              </p:nvSpPr>
              <p:spPr>
                <a:xfrm>
                  <a:off x="2513864" y="1953303"/>
                  <a:ext cx="103138" cy="765386"/>
                </a:xfrm>
                <a:custGeom>
                  <a:rect b="b" l="l" r="r" t="t"/>
                  <a:pathLst>
                    <a:path extrusionOk="0" h="613536" w="82676">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34" name="Google Shape;234;p4"/>
            <p:cNvGrpSpPr/>
            <p:nvPr/>
          </p:nvGrpSpPr>
          <p:grpSpPr>
            <a:xfrm>
              <a:off x="1127772" y="2922213"/>
              <a:ext cx="300714" cy="2221192"/>
              <a:chOff x="967895" y="415018"/>
              <a:chExt cx="628714" cy="4643930"/>
            </a:xfrm>
          </p:grpSpPr>
          <p:sp>
            <p:nvSpPr>
              <p:cNvPr id="235" name="Google Shape;235;p4"/>
              <p:cNvSpPr/>
              <p:nvPr/>
            </p:nvSpPr>
            <p:spPr>
              <a:xfrm>
                <a:off x="1207134" y="963649"/>
                <a:ext cx="150300" cy="4095300"/>
              </a:xfrm>
              <a:prstGeom prst="trapezoid">
                <a:avLst>
                  <a:gd fmla="val 25183" name="adj"/>
                </a:avLst>
              </a:prstGeom>
              <a:gradFill>
                <a:gsLst>
                  <a:gs pos="0">
                    <a:srgbClr val="C5E0FE">
                      <a:alpha val="34509"/>
                      <a:alpha val="16200"/>
                    </a:srgbClr>
                  </a:gs>
                  <a:gs pos="100000">
                    <a:srgbClr val="6D9EEB">
                      <a:alpha val="0"/>
                      <a:alpha val="1620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 name="Google Shape;236;p4"/>
              <p:cNvGrpSpPr/>
              <p:nvPr/>
            </p:nvGrpSpPr>
            <p:grpSpPr>
              <a:xfrm>
                <a:off x="967895" y="415018"/>
                <a:ext cx="628714" cy="801374"/>
                <a:chOff x="1774126" y="766200"/>
                <a:chExt cx="1582467" cy="2017050"/>
              </a:xfrm>
            </p:grpSpPr>
            <p:sp>
              <p:nvSpPr>
                <p:cNvPr id="237" name="Google Shape;237;p4"/>
                <p:cNvSpPr/>
                <p:nvPr/>
              </p:nvSpPr>
              <p:spPr>
                <a:xfrm>
                  <a:off x="2394628" y="2579744"/>
                  <a:ext cx="341579" cy="203506"/>
                </a:xfrm>
                <a:custGeom>
                  <a:rect b="b" l="l" r="r" t="t"/>
                  <a:pathLst>
                    <a:path extrusionOk="0" h="163131" w="273811">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 name="Google Shape;238;p4"/>
                <p:cNvSpPr/>
                <p:nvPr/>
              </p:nvSpPr>
              <p:spPr>
                <a:xfrm>
                  <a:off x="1774126" y="1886912"/>
                  <a:ext cx="638562" cy="840960"/>
                </a:xfrm>
                <a:custGeom>
                  <a:rect b="b" l="l" r="r" t="t"/>
                  <a:pathLst>
                    <a:path extrusionOk="0" h="674116" w="511873">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 name="Google Shape;239;p4"/>
                <p:cNvSpPr/>
                <p:nvPr/>
              </p:nvSpPr>
              <p:spPr>
                <a:xfrm>
                  <a:off x="2718110" y="1886912"/>
                  <a:ext cx="638483" cy="840960"/>
                </a:xfrm>
                <a:custGeom>
                  <a:rect b="b" l="l" r="r" t="t"/>
                  <a:pathLst>
                    <a:path extrusionOk="0" h="674116" w="51181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 name="Google Shape;240;p4"/>
                <p:cNvSpPr/>
                <p:nvPr/>
              </p:nvSpPr>
              <p:spPr>
                <a:xfrm>
                  <a:off x="2187286" y="766200"/>
                  <a:ext cx="756210" cy="1882078"/>
                </a:xfrm>
                <a:custGeom>
                  <a:rect b="b" l="l" r="r" t="t"/>
                  <a:pathLst>
                    <a:path extrusionOk="0" h="1508680" w="60618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p4"/>
                <p:cNvSpPr/>
                <p:nvPr/>
              </p:nvSpPr>
              <p:spPr>
                <a:xfrm>
                  <a:off x="2568529" y="766497"/>
                  <a:ext cx="375239" cy="1881623"/>
                </a:xfrm>
                <a:custGeom>
                  <a:rect b="b" l="l" r="r" t="t"/>
                  <a:pathLst>
                    <a:path extrusionOk="0" h="1508315" w="300793">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 name="Google Shape;242;p4"/>
                <p:cNvSpPr/>
                <p:nvPr/>
              </p:nvSpPr>
              <p:spPr>
                <a:xfrm>
                  <a:off x="2353668" y="1074766"/>
                  <a:ext cx="423489" cy="184811"/>
                </a:xfrm>
                <a:custGeom>
                  <a:rect b="b" l="l" r="r" t="t"/>
                  <a:pathLst>
                    <a:path extrusionOk="0" h="148145" w="33947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4"/>
                <p:cNvSpPr/>
                <p:nvPr/>
              </p:nvSpPr>
              <p:spPr>
                <a:xfrm>
                  <a:off x="2568529" y="1074924"/>
                  <a:ext cx="208654" cy="184732"/>
                </a:xfrm>
                <a:custGeom>
                  <a:rect b="b" l="l" r="r" t="t"/>
                  <a:pathLst>
                    <a:path extrusionOk="0" h="148082" w="167258">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 name="Google Shape;244;p4"/>
                <p:cNvSpPr/>
                <p:nvPr/>
              </p:nvSpPr>
              <p:spPr>
                <a:xfrm>
                  <a:off x="2513864" y="1953303"/>
                  <a:ext cx="103138" cy="765386"/>
                </a:xfrm>
                <a:custGeom>
                  <a:rect b="b" l="l" r="r" t="t"/>
                  <a:pathLst>
                    <a:path extrusionOk="0" h="613536" w="82676">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45" name="Google Shape;245;p4"/>
            <p:cNvGrpSpPr/>
            <p:nvPr/>
          </p:nvGrpSpPr>
          <p:grpSpPr>
            <a:xfrm>
              <a:off x="7817748" y="1079748"/>
              <a:ext cx="408036" cy="4063663"/>
              <a:chOff x="967895" y="415018"/>
              <a:chExt cx="628714" cy="6262387"/>
            </a:xfrm>
          </p:grpSpPr>
          <p:sp>
            <p:nvSpPr>
              <p:cNvPr id="246" name="Google Shape;246;p4"/>
              <p:cNvSpPr/>
              <p:nvPr/>
            </p:nvSpPr>
            <p:spPr>
              <a:xfrm>
                <a:off x="1207111" y="963605"/>
                <a:ext cx="150300" cy="5713800"/>
              </a:xfrm>
              <a:prstGeom prst="trapezoid">
                <a:avLst>
                  <a:gd fmla="val 25183" name="adj"/>
                </a:avLst>
              </a:prstGeom>
              <a:gradFill>
                <a:gsLst>
                  <a:gs pos="0">
                    <a:srgbClr val="C5E0FE">
                      <a:alpha val="34509"/>
                      <a:alpha val="16200"/>
                    </a:srgbClr>
                  </a:gs>
                  <a:gs pos="100000">
                    <a:srgbClr val="6D9EEB">
                      <a:alpha val="0"/>
                      <a:alpha val="1620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 name="Google Shape;247;p4"/>
              <p:cNvGrpSpPr/>
              <p:nvPr/>
            </p:nvGrpSpPr>
            <p:grpSpPr>
              <a:xfrm>
                <a:off x="967895" y="415018"/>
                <a:ext cx="628714" cy="801374"/>
                <a:chOff x="1774126" y="766200"/>
                <a:chExt cx="1582467" cy="2017050"/>
              </a:xfrm>
            </p:grpSpPr>
            <p:sp>
              <p:nvSpPr>
                <p:cNvPr id="248" name="Google Shape;248;p4"/>
                <p:cNvSpPr/>
                <p:nvPr/>
              </p:nvSpPr>
              <p:spPr>
                <a:xfrm>
                  <a:off x="2394628" y="2579744"/>
                  <a:ext cx="341579" cy="203506"/>
                </a:xfrm>
                <a:custGeom>
                  <a:rect b="b" l="l" r="r" t="t"/>
                  <a:pathLst>
                    <a:path extrusionOk="0" h="163131" w="273811">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 name="Google Shape;249;p4"/>
                <p:cNvSpPr/>
                <p:nvPr/>
              </p:nvSpPr>
              <p:spPr>
                <a:xfrm>
                  <a:off x="1774126" y="1886912"/>
                  <a:ext cx="638562" cy="840960"/>
                </a:xfrm>
                <a:custGeom>
                  <a:rect b="b" l="l" r="r" t="t"/>
                  <a:pathLst>
                    <a:path extrusionOk="0" h="674116" w="511873">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4"/>
                <p:cNvSpPr/>
                <p:nvPr/>
              </p:nvSpPr>
              <p:spPr>
                <a:xfrm>
                  <a:off x="2718110" y="1886912"/>
                  <a:ext cx="638483" cy="840960"/>
                </a:xfrm>
                <a:custGeom>
                  <a:rect b="b" l="l" r="r" t="t"/>
                  <a:pathLst>
                    <a:path extrusionOk="0" h="674116" w="51181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4"/>
                <p:cNvSpPr/>
                <p:nvPr/>
              </p:nvSpPr>
              <p:spPr>
                <a:xfrm>
                  <a:off x="2187286" y="766200"/>
                  <a:ext cx="756210" cy="1882078"/>
                </a:xfrm>
                <a:custGeom>
                  <a:rect b="b" l="l" r="r" t="t"/>
                  <a:pathLst>
                    <a:path extrusionOk="0" h="1508680" w="60618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4"/>
                <p:cNvSpPr/>
                <p:nvPr/>
              </p:nvSpPr>
              <p:spPr>
                <a:xfrm>
                  <a:off x="2568529" y="766497"/>
                  <a:ext cx="375239" cy="1881623"/>
                </a:xfrm>
                <a:custGeom>
                  <a:rect b="b" l="l" r="r" t="t"/>
                  <a:pathLst>
                    <a:path extrusionOk="0" h="1508315" w="300793">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 name="Google Shape;253;p4"/>
                <p:cNvSpPr/>
                <p:nvPr/>
              </p:nvSpPr>
              <p:spPr>
                <a:xfrm>
                  <a:off x="2353668" y="1074766"/>
                  <a:ext cx="423489" cy="184811"/>
                </a:xfrm>
                <a:custGeom>
                  <a:rect b="b" l="l" r="r" t="t"/>
                  <a:pathLst>
                    <a:path extrusionOk="0" h="148145" w="33947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 name="Google Shape;254;p4"/>
                <p:cNvSpPr/>
                <p:nvPr/>
              </p:nvSpPr>
              <p:spPr>
                <a:xfrm>
                  <a:off x="2568529" y="1074924"/>
                  <a:ext cx="208654" cy="184732"/>
                </a:xfrm>
                <a:custGeom>
                  <a:rect b="b" l="l" r="r" t="t"/>
                  <a:pathLst>
                    <a:path extrusionOk="0" h="148082" w="167258">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 name="Google Shape;255;p4"/>
                <p:cNvSpPr/>
                <p:nvPr/>
              </p:nvSpPr>
              <p:spPr>
                <a:xfrm>
                  <a:off x="2513864" y="1953303"/>
                  <a:ext cx="103138" cy="765386"/>
                </a:xfrm>
                <a:custGeom>
                  <a:rect b="b" l="l" r="r" t="t"/>
                  <a:pathLst>
                    <a:path extrusionOk="0" h="613536" w="82676">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56" name="Google Shape;256;p4"/>
            <p:cNvGrpSpPr/>
            <p:nvPr/>
          </p:nvGrpSpPr>
          <p:grpSpPr>
            <a:xfrm>
              <a:off x="7200036" y="3718572"/>
              <a:ext cx="284493" cy="1424795"/>
              <a:chOff x="967895" y="415018"/>
              <a:chExt cx="628714" cy="3148718"/>
            </a:xfrm>
          </p:grpSpPr>
          <p:sp>
            <p:nvSpPr>
              <p:cNvPr id="257" name="Google Shape;257;p4"/>
              <p:cNvSpPr/>
              <p:nvPr/>
            </p:nvSpPr>
            <p:spPr>
              <a:xfrm>
                <a:off x="1207096" y="963636"/>
                <a:ext cx="150300" cy="2600100"/>
              </a:xfrm>
              <a:prstGeom prst="trapezoid">
                <a:avLst>
                  <a:gd fmla="val 25183" name="adj"/>
                </a:avLst>
              </a:prstGeom>
              <a:gradFill>
                <a:gsLst>
                  <a:gs pos="0">
                    <a:srgbClr val="C5E0FE">
                      <a:alpha val="34509"/>
                      <a:alpha val="16200"/>
                    </a:srgbClr>
                  </a:gs>
                  <a:gs pos="100000">
                    <a:srgbClr val="6D9EEB">
                      <a:alpha val="0"/>
                      <a:alpha val="1620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4"/>
              <p:cNvGrpSpPr/>
              <p:nvPr/>
            </p:nvGrpSpPr>
            <p:grpSpPr>
              <a:xfrm>
                <a:off x="967895" y="415018"/>
                <a:ext cx="628714" cy="801374"/>
                <a:chOff x="1774126" y="766200"/>
                <a:chExt cx="1582467" cy="2017050"/>
              </a:xfrm>
            </p:grpSpPr>
            <p:sp>
              <p:nvSpPr>
                <p:cNvPr id="259" name="Google Shape;259;p4"/>
                <p:cNvSpPr/>
                <p:nvPr/>
              </p:nvSpPr>
              <p:spPr>
                <a:xfrm>
                  <a:off x="2394628" y="2579744"/>
                  <a:ext cx="341579" cy="203506"/>
                </a:xfrm>
                <a:custGeom>
                  <a:rect b="b" l="l" r="r" t="t"/>
                  <a:pathLst>
                    <a:path extrusionOk="0" h="163131" w="273811">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 name="Google Shape;260;p4"/>
                <p:cNvSpPr/>
                <p:nvPr/>
              </p:nvSpPr>
              <p:spPr>
                <a:xfrm>
                  <a:off x="1774126" y="1886912"/>
                  <a:ext cx="638562" cy="840960"/>
                </a:xfrm>
                <a:custGeom>
                  <a:rect b="b" l="l" r="r" t="t"/>
                  <a:pathLst>
                    <a:path extrusionOk="0" h="674116" w="511873">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 name="Google Shape;261;p4"/>
                <p:cNvSpPr/>
                <p:nvPr/>
              </p:nvSpPr>
              <p:spPr>
                <a:xfrm>
                  <a:off x="2718110" y="1886912"/>
                  <a:ext cx="638483" cy="840960"/>
                </a:xfrm>
                <a:custGeom>
                  <a:rect b="b" l="l" r="r" t="t"/>
                  <a:pathLst>
                    <a:path extrusionOk="0" h="674116" w="51181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 name="Google Shape;262;p4"/>
                <p:cNvSpPr/>
                <p:nvPr/>
              </p:nvSpPr>
              <p:spPr>
                <a:xfrm>
                  <a:off x="2187286" y="766200"/>
                  <a:ext cx="756210" cy="1882078"/>
                </a:xfrm>
                <a:custGeom>
                  <a:rect b="b" l="l" r="r" t="t"/>
                  <a:pathLst>
                    <a:path extrusionOk="0" h="1508680" w="60618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 name="Google Shape;263;p4"/>
                <p:cNvSpPr/>
                <p:nvPr/>
              </p:nvSpPr>
              <p:spPr>
                <a:xfrm>
                  <a:off x="2568529" y="766497"/>
                  <a:ext cx="375239" cy="1881623"/>
                </a:xfrm>
                <a:custGeom>
                  <a:rect b="b" l="l" r="r" t="t"/>
                  <a:pathLst>
                    <a:path extrusionOk="0" h="1508315" w="300793">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 name="Google Shape;264;p4"/>
                <p:cNvSpPr/>
                <p:nvPr/>
              </p:nvSpPr>
              <p:spPr>
                <a:xfrm>
                  <a:off x="2353668" y="1074766"/>
                  <a:ext cx="423489" cy="184811"/>
                </a:xfrm>
                <a:custGeom>
                  <a:rect b="b" l="l" r="r" t="t"/>
                  <a:pathLst>
                    <a:path extrusionOk="0" h="148145" w="33947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4"/>
                <p:cNvSpPr/>
                <p:nvPr/>
              </p:nvSpPr>
              <p:spPr>
                <a:xfrm>
                  <a:off x="2568529" y="1074924"/>
                  <a:ext cx="208654" cy="184732"/>
                </a:xfrm>
                <a:custGeom>
                  <a:rect b="b" l="l" r="r" t="t"/>
                  <a:pathLst>
                    <a:path extrusionOk="0" h="148082" w="167258">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4"/>
                <p:cNvSpPr/>
                <p:nvPr/>
              </p:nvSpPr>
              <p:spPr>
                <a:xfrm>
                  <a:off x="2513864" y="1953303"/>
                  <a:ext cx="103138" cy="765386"/>
                </a:xfrm>
                <a:custGeom>
                  <a:rect b="b" l="l" r="r" t="t"/>
                  <a:pathLst>
                    <a:path extrusionOk="0" h="613536" w="82676">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67" name="Google Shape;267;p4"/>
            <p:cNvGrpSpPr/>
            <p:nvPr/>
          </p:nvGrpSpPr>
          <p:grpSpPr>
            <a:xfrm>
              <a:off x="8299552" y="3133869"/>
              <a:ext cx="333219" cy="2017814"/>
              <a:chOff x="967895" y="415018"/>
              <a:chExt cx="628714" cy="3807196"/>
            </a:xfrm>
          </p:grpSpPr>
          <p:sp>
            <p:nvSpPr>
              <p:cNvPr id="268" name="Google Shape;268;p4"/>
              <p:cNvSpPr/>
              <p:nvPr/>
            </p:nvSpPr>
            <p:spPr>
              <a:xfrm>
                <a:off x="1207136" y="963615"/>
                <a:ext cx="150300" cy="3258600"/>
              </a:xfrm>
              <a:prstGeom prst="trapezoid">
                <a:avLst>
                  <a:gd fmla="val 25183" name="adj"/>
                </a:avLst>
              </a:prstGeom>
              <a:gradFill>
                <a:gsLst>
                  <a:gs pos="0">
                    <a:srgbClr val="C5E0FE">
                      <a:alpha val="34509"/>
                      <a:alpha val="16200"/>
                    </a:srgbClr>
                  </a:gs>
                  <a:gs pos="100000">
                    <a:srgbClr val="6D9EEB">
                      <a:alpha val="0"/>
                      <a:alpha val="1620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 name="Google Shape;269;p4"/>
              <p:cNvGrpSpPr/>
              <p:nvPr/>
            </p:nvGrpSpPr>
            <p:grpSpPr>
              <a:xfrm>
                <a:off x="967895" y="415018"/>
                <a:ext cx="628714" cy="801374"/>
                <a:chOff x="1774126" y="766200"/>
                <a:chExt cx="1582467" cy="2017050"/>
              </a:xfrm>
            </p:grpSpPr>
            <p:sp>
              <p:nvSpPr>
                <p:cNvPr id="270" name="Google Shape;270;p4"/>
                <p:cNvSpPr/>
                <p:nvPr/>
              </p:nvSpPr>
              <p:spPr>
                <a:xfrm>
                  <a:off x="2394628" y="2579744"/>
                  <a:ext cx="341579" cy="203506"/>
                </a:xfrm>
                <a:custGeom>
                  <a:rect b="b" l="l" r="r" t="t"/>
                  <a:pathLst>
                    <a:path extrusionOk="0" h="163131" w="273811">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4"/>
                <p:cNvSpPr/>
                <p:nvPr/>
              </p:nvSpPr>
              <p:spPr>
                <a:xfrm>
                  <a:off x="1774126" y="1886912"/>
                  <a:ext cx="638562" cy="840960"/>
                </a:xfrm>
                <a:custGeom>
                  <a:rect b="b" l="l" r="r" t="t"/>
                  <a:pathLst>
                    <a:path extrusionOk="0" h="674116" w="511873">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4"/>
                <p:cNvSpPr/>
                <p:nvPr/>
              </p:nvSpPr>
              <p:spPr>
                <a:xfrm>
                  <a:off x="2718110" y="1886912"/>
                  <a:ext cx="638483" cy="840960"/>
                </a:xfrm>
                <a:custGeom>
                  <a:rect b="b" l="l" r="r" t="t"/>
                  <a:pathLst>
                    <a:path extrusionOk="0" h="674116" w="51181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 name="Google Shape;273;p4"/>
                <p:cNvSpPr/>
                <p:nvPr/>
              </p:nvSpPr>
              <p:spPr>
                <a:xfrm>
                  <a:off x="2187286" y="766200"/>
                  <a:ext cx="756210" cy="1882078"/>
                </a:xfrm>
                <a:custGeom>
                  <a:rect b="b" l="l" r="r" t="t"/>
                  <a:pathLst>
                    <a:path extrusionOk="0" h="1508680" w="60618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4"/>
                <p:cNvSpPr/>
                <p:nvPr/>
              </p:nvSpPr>
              <p:spPr>
                <a:xfrm>
                  <a:off x="2568529" y="766497"/>
                  <a:ext cx="375239" cy="1881623"/>
                </a:xfrm>
                <a:custGeom>
                  <a:rect b="b" l="l" r="r" t="t"/>
                  <a:pathLst>
                    <a:path extrusionOk="0" h="1508315" w="300793">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 name="Google Shape;275;p4"/>
                <p:cNvSpPr/>
                <p:nvPr/>
              </p:nvSpPr>
              <p:spPr>
                <a:xfrm>
                  <a:off x="2353668" y="1074766"/>
                  <a:ext cx="423489" cy="184811"/>
                </a:xfrm>
                <a:custGeom>
                  <a:rect b="b" l="l" r="r" t="t"/>
                  <a:pathLst>
                    <a:path extrusionOk="0" h="148145" w="33947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 name="Google Shape;276;p4"/>
                <p:cNvSpPr/>
                <p:nvPr/>
              </p:nvSpPr>
              <p:spPr>
                <a:xfrm>
                  <a:off x="2568529" y="1074924"/>
                  <a:ext cx="208654" cy="184732"/>
                </a:xfrm>
                <a:custGeom>
                  <a:rect b="b" l="l" r="r" t="t"/>
                  <a:pathLst>
                    <a:path extrusionOk="0" h="148082" w="167258">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4"/>
                <p:cNvSpPr/>
                <p:nvPr/>
              </p:nvSpPr>
              <p:spPr>
                <a:xfrm>
                  <a:off x="2513864" y="1953303"/>
                  <a:ext cx="103138" cy="765386"/>
                </a:xfrm>
                <a:custGeom>
                  <a:rect b="b" l="l" r="r" t="t"/>
                  <a:pathLst>
                    <a:path extrusionOk="0" h="613536" w="82676">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78" name="Google Shape;278;p4"/>
            <p:cNvGrpSpPr/>
            <p:nvPr/>
          </p:nvGrpSpPr>
          <p:grpSpPr>
            <a:xfrm>
              <a:off x="104275" y="50550"/>
              <a:ext cx="8948150" cy="772675"/>
              <a:chOff x="104275" y="50550"/>
              <a:chExt cx="8948150" cy="772675"/>
            </a:xfrm>
          </p:grpSpPr>
          <p:sp>
            <p:nvSpPr>
              <p:cNvPr id="279" name="Google Shape;279;p4"/>
              <p:cNvSpPr/>
              <p:nvPr/>
            </p:nvSpPr>
            <p:spPr>
              <a:xfrm>
                <a:off x="8694850" y="1143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280" name="Google Shape;280;p4"/>
              <p:cNvSpPr/>
              <p:nvPr/>
            </p:nvSpPr>
            <p:spPr>
              <a:xfrm>
                <a:off x="5156375" y="146713"/>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281" name="Google Shape;281;p4"/>
              <p:cNvSpPr/>
              <p:nvPr/>
            </p:nvSpPr>
            <p:spPr>
              <a:xfrm>
                <a:off x="7219963" y="349471"/>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282" name="Google Shape;282;p4"/>
              <p:cNvSpPr/>
              <p:nvPr/>
            </p:nvSpPr>
            <p:spPr>
              <a:xfrm>
                <a:off x="7252363" y="114324"/>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283" name="Google Shape;283;p4"/>
              <p:cNvSpPr/>
              <p:nvPr/>
            </p:nvSpPr>
            <p:spPr>
              <a:xfrm>
                <a:off x="7998675" y="226350"/>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284" name="Google Shape;284;p4"/>
              <p:cNvSpPr/>
              <p:nvPr/>
            </p:nvSpPr>
            <p:spPr>
              <a:xfrm>
                <a:off x="6352675" y="1143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285" name="Google Shape;285;p4"/>
              <p:cNvSpPr/>
              <p:nvPr/>
            </p:nvSpPr>
            <p:spPr>
              <a:xfrm>
                <a:off x="3736700" y="30070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286" name="Google Shape;286;p4"/>
              <p:cNvSpPr/>
              <p:nvPr/>
            </p:nvSpPr>
            <p:spPr>
              <a:xfrm>
                <a:off x="2805625" y="30070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287" name="Google Shape;287;p4"/>
              <p:cNvSpPr/>
              <p:nvPr/>
            </p:nvSpPr>
            <p:spPr>
              <a:xfrm>
                <a:off x="1913750" y="30070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288" name="Google Shape;288;p4"/>
              <p:cNvSpPr/>
              <p:nvPr/>
            </p:nvSpPr>
            <p:spPr>
              <a:xfrm>
                <a:off x="3266675" y="11432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289" name="Google Shape;289;p4"/>
              <p:cNvSpPr/>
              <p:nvPr/>
            </p:nvSpPr>
            <p:spPr>
              <a:xfrm>
                <a:off x="262050" y="1143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290" name="Google Shape;290;p4"/>
              <p:cNvSpPr/>
              <p:nvPr/>
            </p:nvSpPr>
            <p:spPr>
              <a:xfrm>
                <a:off x="1279125" y="22082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291" name="Google Shape;291;p4"/>
              <p:cNvSpPr/>
              <p:nvPr/>
            </p:nvSpPr>
            <p:spPr>
              <a:xfrm>
                <a:off x="1055175" y="4723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292" name="Google Shape;292;p4"/>
              <p:cNvSpPr/>
              <p:nvPr/>
            </p:nvSpPr>
            <p:spPr>
              <a:xfrm>
                <a:off x="872350" y="35235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
              <p:cNvSpPr/>
              <p:nvPr/>
            </p:nvSpPr>
            <p:spPr>
              <a:xfrm>
                <a:off x="7014788" y="26090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
              <p:cNvSpPr/>
              <p:nvPr/>
            </p:nvSpPr>
            <p:spPr>
              <a:xfrm>
                <a:off x="8777500" y="31995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
              <p:cNvSpPr/>
              <p:nvPr/>
            </p:nvSpPr>
            <p:spPr>
              <a:xfrm>
                <a:off x="4467225" y="19130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
              <p:cNvSpPr/>
              <p:nvPr/>
            </p:nvSpPr>
            <p:spPr>
              <a:xfrm>
                <a:off x="2601875" y="196828"/>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
              <p:cNvSpPr/>
              <p:nvPr/>
            </p:nvSpPr>
            <p:spPr>
              <a:xfrm>
                <a:off x="5288025" y="2263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298" name="Google Shape;298;p4"/>
              <p:cNvSpPr/>
              <p:nvPr/>
            </p:nvSpPr>
            <p:spPr>
              <a:xfrm>
                <a:off x="5948425" y="3818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299" name="Google Shape;299;p4"/>
              <p:cNvSpPr/>
              <p:nvPr/>
            </p:nvSpPr>
            <p:spPr>
              <a:xfrm>
                <a:off x="9020025" y="41427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00" name="Google Shape;300;p4"/>
              <p:cNvSpPr/>
              <p:nvPr/>
            </p:nvSpPr>
            <p:spPr>
              <a:xfrm>
                <a:off x="1588200" y="505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01" name="Google Shape;301;p4"/>
              <p:cNvSpPr/>
              <p:nvPr/>
            </p:nvSpPr>
            <p:spPr>
              <a:xfrm>
                <a:off x="3636675" y="4723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02" name="Google Shape;302;p4"/>
              <p:cNvSpPr/>
              <p:nvPr/>
            </p:nvSpPr>
            <p:spPr>
              <a:xfrm>
                <a:off x="104275" y="34947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03" name="Google Shape;303;p4"/>
              <p:cNvSpPr/>
              <p:nvPr/>
            </p:nvSpPr>
            <p:spPr>
              <a:xfrm>
                <a:off x="4558675" y="300700"/>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04" name="Google Shape;304;p4"/>
              <p:cNvSpPr/>
              <p:nvPr/>
            </p:nvSpPr>
            <p:spPr>
              <a:xfrm>
                <a:off x="6054325" y="29042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05" name="Google Shape;305;p4"/>
              <p:cNvSpPr/>
              <p:nvPr/>
            </p:nvSpPr>
            <p:spPr>
              <a:xfrm>
                <a:off x="8181475" y="2904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06" name="Google Shape;306;p4"/>
              <p:cNvSpPr/>
              <p:nvPr/>
            </p:nvSpPr>
            <p:spPr>
              <a:xfrm>
                <a:off x="6024800" y="442828"/>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
              <p:cNvSpPr/>
              <p:nvPr/>
            </p:nvSpPr>
            <p:spPr>
              <a:xfrm>
                <a:off x="2292625" y="6319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08" name="Google Shape;308;p4"/>
              <p:cNvSpPr/>
              <p:nvPr/>
            </p:nvSpPr>
            <p:spPr>
              <a:xfrm>
                <a:off x="5464400" y="7199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09" name="Google Shape;309;p4"/>
              <p:cNvSpPr/>
              <p:nvPr/>
            </p:nvSpPr>
            <p:spPr>
              <a:xfrm>
                <a:off x="294450" y="7199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10" name="Google Shape;310;p4"/>
              <p:cNvSpPr/>
              <p:nvPr/>
            </p:nvSpPr>
            <p:spPr>
              <a:xfrm>
                <a:off x="7822650" y="63197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11" name="Google Shape;311;p4"/>
              <p:cNvSpPr/>
              <p:nvPr/>
            </p:nvSpPr>
            <p:spPr>
              <a:xfrm>
                <a:off x="8583225" y="7908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grpSp>
      </p:grpSp>
      <p:sp>
        <p:nvSpPr>
          <p:cNvPr id="312" name="Google Shape;312;p4"/>
          <p:cNvSpPr txBox="1"/>
          <p:nvPr>
            <p:ph idx="1" type="body"/>
          </p:nvPr>
        </p:nvSpPr>
        <p:spPr>
          <a:xfrm>
            <a:off x="1675575" y="2161800"/>
            <a:ext cx="5778600" cy="819900"/>
          </a:xfrm>
          <a:prstGeom prst="rect">
            <a:avLst/>
          </a:prstGeom>
          <a:effectLst>
            <a:outerShdw blurRad="28575" rotWithShape="0" algn="bl" dir="5400000" dist="9525">
              <a:schemeClr val="dk1">
                <a:alpha val="38000"/>
              </a:schemeClr>
            </a:outerShdw>
          </a:effectLst>
        </p:spPr>
        <p:txBody>
          <a:bodyPr anchorCtr="0" anchor="ctr" bIns="0" lIns="0" spcFirstLastPara="1" rIns="0" wrap="square" tIns="0">
            <a:noAutofit/>
          </a:bodyPr>
          <a:lstStyle>
            <a:lvl1pPr indent="-406400" lvl="0" marL="457200" rtl="0" algn="ctr">
              <a:spcBef>
                <a:spcPts val="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1pPr>
            <a:lvl2pPr indent="-406400" lvl="1" marL="914400" rtl="0" algn="ctr">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2pPr>
            <a:lvl3pPr indent="-406400" lvl="2" marL="1371600" rtl="0" algn="ctr">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3pPr>
            <a:lvl4pPr indent="-406400" lvl="3" marL="1828800" rtl="0" algn="ctr">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4pPr>
            <a:lvl5pPr indent="-406400" lvl="4" marL="2286000" rtl="0" algn="ctr">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5pPr>
            <a:lvl6pPr indent="-406400" lvl="5" marL="2743200" rtl="0" algn="ctr">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6pPr>
            <a:lvl7pPr indent="-406400" lvl="6" marL="3200400" rtl="0" algn="ctr">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7pPr>
            <a:lvl8pPr indent="-406400" lvl="7" marL="3657600" rtl="0" algn="ctr">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8pPr>
            <a:lvl9pPr indent="-406400" lvl="8" marL="4114800" rtl="0" algn="ctr">
              <a:spcBef>
                <a:spcPts val="800"/>
              </a:spcBef>
              <a:spcAft>
                <a:spcPts val="80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9pPr>
          </a:lstStyle>
          <a:p/>
        </p:txBody>
      </p:sp>
      <p:sp>
        <p:nvSpPr>
          <p:cNvPr id="313" name="Google Shape;313;p4"/>
          <p:cNvSpPr txBox="1"/>
          <p:nvPr>
            <p:ph idx="12" type="sldNum"/>
          </p:nvPr>
        </p:nvSpPr>
        <p:spPr>
          <a:xfrm>
            <a:off x="4297650" y="4597451"/>
            <a:ext cx="548700" cy="3936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14" name="Shape 314"/>
        <p:cNvGrpSpPr/>
        <p:nvPr/>
      </p:nvGrpSpPr>
      <p:grpSpPr>
        <a:xfrm>
          <a:off x="0" y="0"/>
          <a:ext cx="0" cy="0"/>
          <a:chOff x="0" y="0"/>
          <a:chExt cx="0" cy="0"/>
        </a:xfrm>
      </p:grpSpPr>
      <p:grpSp>
        <p:nvGrpSpPr>
          <p:cNvPr id="315" name="Google Shape;315;p5"/>
          <p:cNvGrpSpPr/>
          <p:nvPr/>
        </p:nvGrpSpPr>
        <p:grpSpPr>
          <a:xfrm>
            <a:off x="104275" y="50550"/>
            <a:ext cx="10266591" cy="5287714"/>
            <a:chOff x="104275" y="50550"/>
            <a:chExt cx="10266591" cy="5287714"/>
          </a:xfrm>
        </p:grpSpPr>
        <p:sp>
          <p:nvSpPr>
            <p:cNvPr id="316" name="Google Shape;316;p5"/>
            <p:cNvSpPr/>
            <p:nvPr/>
          </p:nvSpPr>
          <p:spPr>
            <a:xfrm>
              <a:off x="2444298" y="3856703"/>
              <a:ext cx="2558390" cy="1098526"/>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 name="Google Shape;317;p5"/>
            <p:cNvSpPr/>
            <p:nvPr/>
          </p:nvSpPr>
          <p:spPr>
            <a:xfrm>
              <a:off x="5295333" y="4495140"/>
              <a:ext cx="1449771" cy="493781"/>
            </a:xfrm>
            <a:custGeom>
              <a:rect b="b" l="l" r="r" t="t"/>
              <a:pathLst>
                <a:path extrusionOk="0" h="977784" w="2870834">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5"/>
            <p:cNvSpPr/>
            <p:nvPr/>
          </p:nvSpPr>
          <p:spPr>
            <a:xfrm>
              <a:off x="4159304" y="3962484"/>
              <a:ext cx="1535294" cy="703291"/>
            </a:xfrm>
            <a:custGeom>
              <a:rect b="b" l="l" r="r" t="t"/>
              <a:pathLst>
                <a:path extrusionOk="0" h="1182002" w="2580326">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 name="Google Shape;319;p5"/>
            <p:cNvSpPr/>
            <p:nvPr/>
          </p:nvSpPr>
          <p:spPr>
            <a:xfrm>
              <a:off x="4832518" y="3687079"/>
              <a:ext cx="3420308" cy="1468618"/>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 name="Google Shape;320;p5"/>
            <p:cNvSpPr/>
            <p:nvPr/>
          </p:nvSpPr>
          <p:spPr>
            <a:xfrm>
              <a:off x="2867782" y="4501768"/>
              <a:ext cx="1717868" cy="654661"/>
            </a:xfrm>
            <a:custGeom>
              <a:rect b="b" l="l" r="r" t="t"/>
              <a:pathLst>
                <a:path extrusionOk="0" h="1400344" w="3674584">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 name="Google Shape;321;p5"/>
            <p:cNvSpPr/>
            <p:nvPr/>
          </p:nvSpPr>
          <p:spPr>
            <a:xfrm flipH="1">
              <a:off x="2057325" y="4709438"/>
              <a:ext cx="941819" cy="431431"/>
            </a:xfrm>
            <a:custGeom>
              <a:rect b="b" l="l" r="r" t="t"/>
              <a:pathLst>
                <a:path extrusionOk="0" h="1182002" w="2580326">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5"/>
            <p:cNvSpPr/>
            <p:nvPr/>
          </p:nvSpPr>
          <p:spPr>
            <a:xfrm>
              <a:off x="6498024" y="3944922"/>
              <a:ext cx="3656211" cy="1393342"/>
            </a:xfrm>
            <a:custGeom>
              <a:rect b="b" l="l" r="r" t="t"/>
              <a:pathLst>
                <a:path extrusionOk="0" h="1400344" w="3674584">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 name="Google Shape;323;p5"/>
            <p:cNvSpPr/>
            <p:nvPr/>
          </p:nvSpPr>
          <p:spPr>
            <a:xfrm flipH="1">
              <a:off x="6348583" y="2926377"/>
              <a:ext cx="4022282" cy="1727094"/>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24" name="Google Shape;324;p5"/>
            <p:cNvGrpSpPr/>
            <p:nvPr/>
          </p:nvGrpSpPr>
          <p:grpSpPr>
            <a:xfrm>
              <a:off x="7817748" y="1079748"/>
              <a:ext cx="408036" cy="4063663"/>
              <a:chOff x="967895" y="415018"/>
              <a:chExt cx="628714" cy="6262387"/>
            </a:xfrm>
          </p:grpSpPr>
          <p:sp>
            <p:nvSpPr>
              <p:cNvPr id="325" name="Google Shape;325;p5"/>
              <p:cNvSpPr/>
              <p:nvPr/>
            </p:nvSpPr>
            <p:spPr>
              <a:xfrm>
                <a:off x="1207111" y="963605"/>
                <a:ext cx="150300" cy="5713800"/>
              </a:xfrm>
              <a:prstGeom prst="trapezoid">
                <a:avLst>
                  <a:gd fmla="val 25183" name="adj"/>
                </a:avLst>
              </a:prstGeom>
              <a:gradFill>
                <a:gsLst>
                  <a:gs pos="0">
                    <a:srgbClr val="FFFFFF">
                      <a:alpha val="50588"/>
                      <a:alpha val="16200"/>
                    </a:srgbClr>
                  </a:gs>
                  <a:gs pos="100000">
                    <a:srgbClr val="FFFFFF">
                      <a:alpha val="0"/>
                      <a:alpha val="1620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5"/>
              <p:cNvGrpSpPr/>
              <p:nvPr/>
            </p:nvGrpSpPr>
            <p:grpSpPr>
              <a:xfrm>
                <a:off x="967895" y="415018"/>
                <a:ext cx="628714" cy="801374"/>
                <a:chOff x="1774126" y="766200"/>
                <a:chExt cx="1582467" cy="2017050"/>
              </a:xfrm>
            </p:grpSpPr>
            <p:sp>
              <p:nvSpPr>
                <p:cNvPr id="327" name="Google Shape;327;p5"/>
                <p:cNvSpPr/>
                <p:nvPr/>
              </p:nvSpPr>
              <p:spPr>
                <a:xfrm>
                  <a:off x="2394628" y="2579744"/>
                  <a:ext cx="341579" cy="203506"/>
                </a:xfrm>
                <a:custGeom>
                  <a:rect b="b" l="l" r="r" t="t"/>
                  <a:pathLst>
                    <a:path extrusionOk="0" h="163131" w="273811">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 name="Google Shape;328;p5"/>
                <p:cNvSpPr/>
                <p:nvPr/>
              </p:nvSpPr>
              <p:spPr>
                <a:xfrm>
                  <a:off x="1774126" y="1886912"/>
                  <a:ext cx="638562" cy="840960"/>
                </a:xfrm>
                <a:custGeom>
                  <a:rect b="b" l="l" r="r" t="t"/>
                  <a:pathLst>
                    <a:path extrusionOk="0" h="674116" w="511873">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 name="Google Shape;329;p5"/>
                <p:cNvSpPr/>
                <p:nvPr/>
              </p:nvSpPr>
              <p:spPr>
                <a:xfrm>
                  <a:off x="2718110" y="1886912"/>
                  <a:ext cx="638483" cy="840960"/>
                </a:xfrm>
                <a:custGeom>
                  <a:rect b="b" l="l" r="r" t="t"/>
                  <a:pathLst>
                    <a:path extrusionOk="0" h="674116" w="51181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 name="Google Shape;330;p5"/>
                <p:cNvSpPr/>
                <p:nvPr/>
              </p:nvSpPr>
              <p:spPr>
                <a:xfrm>
                  <a:off x="2187286" y="766200"/>
                  <a:ext cx="756210" cy="1882078"/>
                </a:xfrm>
                <a:custGeom>
                  <a:rect b="b" l="l" r="r" t="t"/>
                  <a:pathLst>
                    <a:path extrusionOk="0" h="1508680" w="60618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 name="Google Shape;331;p5"/>
                <p:cNvSpPr/>
                <p:nvPr/>
              </p:nvSpPr>
              <p:spPr>
                <a:xfrm>
                  <a:off x="2568529" y="766497"/>
                  <a:ext cx="375239" cy="1881623"/>
                </a:xfrm>
                <a:custGeom>
                  <a:rect b="b" l="l" r="r" t="t"/>
                  <a:pathLst>
                    <a:path extrusionOk="0" h="1508315" w="300793">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 name="Google Shape;332;p5"/>
                <p:cNvSpPr/>
                <p:nvPr/>
              </p:nvSpPr>
              <p:spPr>
                <a:xfrm>
                  <a:off x="2353668" y="1074766"/>
                  <a:ext cx="423489" cy="184811"/>
                </a:xfrm>
                <a:custGeom>
                  <a:rect b="b" l="l" r="r" t="t"/>
                  <a:pathLst>
                    <a:path extrusionOk="0" h="148145" w="33947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 name="Google Shape;333;p5"/>
                <p:cNvSpPr/>
                <p:nvPr/>
              </p:nvSpPr>
              <p:spPr>
                <a:xfrm>
                  <a:off x="2568529" y="1074924"/>
                  <a:ext cx="208654" cy="184732"/>
                </a:xfrm>
                <a:custGeom>
                  <a:rect b="b" l="l" r="r" t="t"/>
                  <a:pathLst>
                    <a:path extrusionOk="0" h="148082" w="167258">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 name="Google Shape;334;p5"/>
                <p:cNvSpPr/>
                <p:nvPr/>
              </p:nvSpPr>
              <p:spPr>
                <a:xfrm>
                  <a:off x="2513864" y="1953303"/>
                  <a:ext cx="103138" cy="765386"/>
                </a:xfrm>
                <a:custGeom>
                  <a:rect b="b" l="l" r="r" t="t"/>
                  <a:pathLst>
                    <a:path extrusionOk="0" h="613536" w="82676">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35" name="Google Shape;335;p5"/>
            <p:cNvGrpSpPr/>
            <p:nvPr/>
          </p:nvGrpSpPr>
          <p:grpSpPr>
            <a:xfrm>
              <a:off x="7200036" y="3718572"/>
              <a:ext cx="284493" cy="1424795"/>
              <a:chOff x="967895" y="415018"/>
              <a:chExt cx="628714" cy="3148718"/>
            </a:xfrm>
          </p:grpSpPr>
          <p:sp>
            <p:nvSpPr>
              <p:cNvPr id="336" name="Google Shape;336;p5"/>
              <p:cNvSpPr/>
              <p:nvPr/>
            </p:nvSpPr>
            <p:spPr>
              <a:xfrm>
                <a:off x="1207096" y="963636"/>
                <a:ext cx="150300" cy="2600100"/>
              </a:xfrm>
              <a:prstGeom prst="trapezoid">
                <a:avLst>
                  <a:gd fmla="val 25183" name="adj"/>
                </a:avLst>
              </a:prstGeom>
              <a:gradFill>
                <a:gsLst>
                  <a:gs pos="0">
                    <a:srgbClr val="FFFFFF">
                      <a:alpha val="50588"/>
                      <a:alpha val="16200"/>
                    </a:srgbClr>
                  </a:gs>
                  <a:gs pos="100000">
                    <a:srgbClr val="FFFFFF">
                      <a:alpha val="0"/>
                      <a:alpha val="1620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5"/>
              <p:cNvGrpSpPr/>
              <p:nvPr/>
            </p:nvGrpSpPr>
            <p:grpSpPr>
              <a:xfrm>
                <a:off x="967895" y="415018"/>
                <a:ext cx="628714" cy="801374"/>
                <a:chOff x="1774126" y="766200"/>
                <a:chExt cx="1582467" cy="2017050"/>
              </a:xfrm>
            </p:grpSpPr>
            <p:sp>
              <p:nvSpPr>
                <p:cNvPr id="338" name="Google Shape;338;p5"/>
                <p:cNvSpPr/>
                <p:nvPr/>
              </p:nvSpPr>
              <p:spPr>
                <a:xfrm>
                  <a:off x="2394628" y="2579744"/>
                  <a:ext cx="341579" cy="203506"/>
                </a:xfrm>
                <a:custGeom>
                  <a:rect b="b" l="l" r="r" t="t"/>
                  <a:pathLst>
                    <a:path extrusionOk="0" h="163131" w="273811">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 name="Google Shape;339;p5"/>
                <p:cNvSpPr/>
                <p:nvPr/>
              </p:nvSpPr>
              <p:spPr>
                <a:xfrm>
                  <a:off x="1774126" y="1886912"/>
                  <a:ext cx="638562" cy="840960"/>
                </a:xfrm>
                <a:custGeom>
                  <a:rect b="b" l="l" r="r" t="t"/>
                  <a:pathLst>
                    <a:path extrusionOk="0" h="674116" w="511873">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 name="Google Shape;340;p5"/>
                <p:cNvSpPr/>
                <p:nvPr/>
              </p:nvSpPr>
              <p:spPr>
                <a:xfrm>
                  <a:off x="2718110" y="1886912"/>
                  <a:ext cx="638483" cy="840960"/>
                </a:xfrm>
                <a:custGeom>
                  <a:rect b="b" l="l" r="r" t="t"/>
                  <a:pathLst>
                    <a:path extrusionOk="0" h="674116" w="51181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 name="Google Shape;341;p5"/>
                <p:cNvSpPr/>
                <p:nvPr/>
              </p:nvSpPr>
              <p:spPr>
                <a:xfrm>
                  <a:off x="2187286" y="766200"/>
                  <a:ext cx="756210" cy="1882078"/>
                </a:xfrm>
                <a:custGeom>
                  <a:rect b="b" l="l" r="r" t="t"/>
                  <a:pathLst>
                    <a:path extrusionOk="0" h="1508680" w="60618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 name="Google Shape;342;p5"/>
                <p:cNvSpPr/>
                <p:nvPr/>
              </p:nvSpPr>
              <p:spPr>
                <a:xfrm>
                  <a:off x="2568529" y="766497"/>
                  <a:ext cx="375239" cy="1881623"/>
                </a:xfrm>
                <a:custGeom>
                  <a:rect b="b" l="l" r="r" t="t"/>
                  <a:pathLst>
                    <a:path extrusionOk="0" h="1508315" w="300793">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 name="Google Shape;343;p5"/>
                <p:cNvSpPr/>
                <p:nvPr/>
              </p:nvSpPr>
              <p:spPr>
                <a:xfrm>
                  <a:off x="2353668" y="1074766"/>
                  <a:ext cx="423489" cy="184811"/>
                </a:xfrm>
                <a:custGeom>
                  <a:rect b="b" l="l" r="r" t="t"/>
                  <a:pathLst>
                    <a:path extrusionOk="0" h="148145" w="33947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 name="Google Shape;344;p5"/>
                <p:cNvSpPr/>
                <p:nvPr/>
              </p:nvSpPr>
              <p:spPr>
                <a:xfrm>
                  <a:off x="2568529" y="1074924"/>
                  <a:ext cx="208654" cy="184732"/>
                </a:xfrm>
                <a:custGeom>
                  <a:rect b="b" l="l" r="r" t="t"/>
                  <a:pathLst>
                    <a:path extrusionOk="0" h="148082" w="167258">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 name="Google Shape;345;p5"/>
                <p:cNvSpPr/>
                <p:nvPr/>
              </p:nvSpPr>
              <p:spPr>
                <a:xfrm>
                  <a:off x="2513864" y="1953303"/>
                  <a:ext cx="103138" cy="765386"/>
                </a:xfrm>
                <a:custGeom>
                  <a:rect b="b" l="l" r="r" t="t"/>
                  <a:pathLst>
                    <a:path extrusionOk="0" h="613536" w="82676">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46" name="Google Shape;346;p5"/>
            <p:cNvGrpSpPr/>
            <p:nvPr/>
          </p:nvGrpSpPr>
          <p:grpSpPr>
            <a:xfrm>
              <a:off x="8299552" y="3133869"/>
              <a:ext cx="333219" cy="2017814"/>
              <a:chOff x="967895" y="415018"/>
              <a:chExt cx="628714" cy="3807196"/>
            </a:xfrm>
          </p:grpSpPr>
          <p:sp>
            <p:nvSpPr>
              <p:cNvPr id="347" name="Google Shape;347;p5"/>
              <p:cNvSpPr/>
              <p:nvPr/>
            </p:nvSpPr>
            <p:spPr>
              <a:xfrm>
                <a:off x="1207136" y="963615"/>
                <a:ext cx="150300" cy="3258600"/>
              </a:xfrm>
              <a:prstGeom prst="trapezoid">
                <a:avLst>
                  <a:gd fmla="val 25183" name="adj"/>
                </a:avLst>
              </a:prstGeom>
              <a:gradFill>
                <a:gsLst>
                  <a:gs pos="0">
                    <a:srgbClr val="FFFFFF">
                      <a:alpha val="50588"/>
                      <a:alpha val="16200"/>
                    </a:srgbClr>
                  </a:gs>
                  <a:gs pos="100000">
                    <a:srgbClr val="FFFFFF">
                      <a:alpha val="0"/>
                      <a:alpha val="1620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 name="Google Shape;348;p5"/>
              <p:cNvGrpSpPr/>
              <p:nvPr/>
            </p:nvGrpSpPr>
            <p:grpSpPr>
              <a:xfrm>
                <a:off x="967895" y="415018"/>
                <a:ext cx="628714" cy="801374"/>
                <a:chOff x="1774126" y="766200"/>
                <a:chExt cx="1582467" cy="2017050"/>
              </a:xfrm>
            </p:grpSpPr>
            <p:sp>
              <p:nvSpPr>
                <p:cNvPr id="349" name="Google Shape;349;p5"/>
                <p:cNvSpPr/>
                <p:nvPr/>
              </p:nvSpPr>
              <p:spPr>
                <a:xfrm>
                  <a:off x="2394628" y="2579744"/>
                  <a:ext cx="341579" cy="203506"/>
                </a:xfrm>
                <a:custGeom>
                  <a:rect b="b" l="l" r="r" t="t"/>
                  <a:pathLst>
                    <a:path extrusionOk="0" h="163131" w="273811">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 name="Google Shape;350;p5"/>
                <p:cNvSpPr/>
                <p:nvPr/>
              </p:nvSpPr>
              <p:spPr>
                <a:xfrm>
                  <a:off x="1774126" y="1886912"/>
                  <a:ext cx="638562" cy="840960"/>
                </a:xfrm>
                <a:custGeom>
                  <a:rect b="b" l="l" r="r" t="t"/>
                  <a:pathLst>
                    <a:path extrusionOk="0" h="674116" w="511873">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 name="Google Shape;351;p5"/>
                <p:cNvSpPr/>
                <p:nvPr/>
              </p:nvSpPr>
              <p:spPr>
                <a:xfrm>
                  <a:off x="2718110" y="1886912"/>
                  <a:ext cx="638483" cy="840960"/>
                </a:xfrm>
                <a:custGeom>
                  <a:rect b="b" l="l" r="r" t="t"/>
                  <a:pathLst>
                    <a:path extrusionOk="0" h="674116" w="51181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 name="Google Shape;352;p5"/>
                <p:cNvSpPr/>
                <p:nvPr/>
              </p:nvSpPr>
              <p:spPr>
                <a:xfrm>
                  <a:off x="2187286" y="766200"/>
                  <a:ext cx="756210" cy="1882078"/>
                </a:xfrm>
                <a:custGeom>
                  <a:rect b="b" l="l" r="r" t="t"/>
                  <a:pathLst>
                    <a:path extrusionOk="0" h="1508680" w="60618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 name="Google Shape;353;p5"/>
                <p:cNvSpPr/>
                <p:nvPr/>
              </p:nvSpPr>
              <p:spPr>
                <a:xfrm>
                  <a:off x="2568529" y="766497"/>
                  <a:ext cx="375239" cy="1881623"/>
                </a:xfrm>
                <a:custGeom>
                  <a:rect b="b" l="l" r="r" t="t"/>
                  <a:pathLst>
                    <a:path extrusionOk="0" h="1508315" w="300793">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 name="Google Shape;354;p5"/>
                <p:cNvSpPr/>
                <p:nvPr/>
              </p:nvSpPr>
              <p:spPr>
                <a:xfrm>
                  <a:off x="2353668" y="1074766"/>
                  <a:ext cx="423489" cy="184811"/>
                </a:xfrm>
                <a:custGeom>
                  <a:rect b="b" l="l" r="r" t="t"/>
                  <a:pathLst>
                    <a:path extrusionOk="0" h="148145" w="33947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 name="Google Shape;355;p5"/>
                <p:cNvSpPr/>
                <p:nvPr/>
              </p:nvSpPr>
              <p:spPr>
                <a:xfrm>
                  <a:off x="2568529" y="1074924"/>
                  <a:ext cx="208654" cy="184732"/>
                </a:xfrm>
                <a:custGeom>
                  <a:rect b="b" l="l" r="r" t="t"/>
                  <a:pathLst>
                    <a:path extrusionOk="0" h="148082" w="167258">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 name="Google Shape;356;p5"/>
                <p:cNvSpPr/>
                <p:nvPr/>
              </p:nvSpPr>
              <p:spPr>
                <a:xfrm>
                  <a:off x="2513864" y="1953303"/>
                  <a:ext cx="103138" cy="765386"/>
                </a:xfrm>
                <a:custGeom>
                  <a:rect b="b" l="l" r="r" t="t"/>
                  <a:pathLst>
                    <a:path extrusionOk="0" h="613536" w="82676">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57" name="Google Shape;357;p5"/>
            <p:cNvGrpSpPr/>
            <p:nvPr/>
          </p:nvGrpSpPr>
          <p:grpSpPr>
            <a:xfrm>
              <a:off x="104275" y="50550"/>
              <a:ext cx="8948150" cy="772675"/>
              <a:chOff x="104275" y="50550"/>
              <a:chExt cx="8948150" cy="772675"/>
            </a:xfrm>
          </p:grpSpPr>
          <p:sp>
            <p:nvSpPr>
              <p:cNvPr id="358" name="Google Shape;358;p5"/>
              <p:cNvSpPr/>
              <p:nvPr/>
            </p:nvSpPr>
            <p:spPr>
              <a:xfrm>
                <a:off x="8694850" y="1143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59" name="Google Shape;359;p5"/>
              <p:cNvSpPr/>
              <p:nvPr/>
            </p:nvSpPr>
            <p:spPr>
              <a:xfrm>
                <a:off x="5156375" y="146713"/>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60" name="Google Shape;360;p5"/>
              <p:cNvSpPr/>
              <p:nvPr/>
            </p:nvSpPr>
            <p:spPr>
              <a:xfrm>
                <a:off x="7219963" y="349471"/>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61" name="Google Shape;361;p5"/>
              <p:cNvSpPr/>
              <p:nvPr/>
            </p:nvSpPr>
            <p:spPr>
              <a:xfrm>
                <a:off x="7252363" y="114324"/>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62" name="Google Shape;362;p5"/>
              <p:cNvSpPr/>
              <p:nvPr/>
            </p:nvSpPr>
            <p:spPr>
              <a:xfrm>
                <a:off x="7998675" y="226350"/>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63" name="Google Shape;363;p5"/>
              <p:cNvSpPr/>
              <p:nvPr/>
            </p:nvSpPr>
            <p:spPr>
              <a:xfrm>
                <a:off x="6352675" y="1143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64" name="Google Shape;364;p5"/>
              <p:cNvSpPr/>
              <p:nvPr/>
            </p:nvSpPr>
            <p:spPr>
              <a:xfrm>
                <a:off x="3736700" y="30070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65" name="Google Shape;365;p5"/>
              <p:cNvSpPr/>
              <p:nvPr/>
            </p:nvSpPr>
            <p:spPr>
              <a:xfrm>
                <a:off x="2805625" y="30070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66" name="Google Shape;366;p5"/>
              <p:cNvSpPr/>
              <p:nvPr/>
            </p:nvSpPr>
            <p:spPr>
              <a:xfrm>
                <a:off x="1913750" y="30070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67" name="Google Shape;367;p5"/>
              <p:cNvSpPr/>
              <p:nvPr/>
            </p:nvSpPr>
            <p:spPr>
              <a:xfrm>
                <a:off x="3266675" y="11432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68" name="Google Shape;368;p5"/>
              <p:cNvSpPr/>
              <p:nvPr/>
            </p:nvSpPr>
            <p:spPr>
              <a:xfrm>
                <a:off x="262050" y="1143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69" name="Google Shape;369;p5"/>
              <p:cNvSpPr/>
              <p:nvPr/>
            </p:nvSpPr>
            <p:spPr>
              <a:xfrm>
                <a:off x="1279125" y="22082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70" name="Google Shape;370;p5"/>
              <p:cNvSpPr/>
              <p:nvPr/>
            </p:nvSpPr>
            <p:spPr>
              <a:xfrm>
                <a:off x="1055175" y="4723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71" name="Google Shape;371;p5"/>
              <p:cNvSpPr/>
              <p:nvPr/>
            </p:nvSpPr>
            <p:spPr>
              <a:xfrm>
                <a:off x="872350" y="35235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
              <p:cNvSpPr/>
              <p:nvPr/>
            </p:nvSpPr>
            <p:spPr>
              <a:xfrm>
                <a:off x="7014788" y="26090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
              <p:cNvSpPr/>
              <p:nvPr/>
            </p:nvSpPr>
            <p:spPr>
              <a:xfrm>
                <a:off x="8777500" y="31995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
              <p:cNvSpPr/>
              <p:nvPr/>
            </p:nvSpPr>
            <p:spPr>
              <a:xfrm>
                <a:off x="4467225" y="19130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
              <p:cNvSpPr/>
              <p:nvPr/>
            </p:nvSpPr>
            <p:spPr>
              <a:xfrm>
                <a:off x="2601875" y="196828"/>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
              <p:cNvSpPr/>
              <p:nvPr/>
            </p:nvSpPr>
            <p:spPr>
              <a:xfrm>
                <a:off x="5288025" y="2263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77" name="Google Shape;377;p5"/>
              <p:cNvSpPr/>
              <p:nvPr/>
            </p:nvSpPr>
            <p:spPr>
              <a:xfrm>
                <a:off x="5948425" y="3818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78" name="Google Shape;378;p5"/>
              <p:cNvSpPr/>
              <p:nvPr/>
            </p:nvSpPr>
            <p:spPr>
              <a:xfrm>
                <a:off x="9020025" y="41427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79" name="Google Shape;379;p5"/>
              <p:cNvSpPr/>
              <p:nvPr/>
            </p:nvSpPr>
            <p:spPr>
              <a:xfrm>
                <a:off x="1588200" y="505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80" name="Google Shape;380;p5"/>
              <p:cNvSpPr/>
              <p:nvPr/>
            </p:nvSpPr>
            <p:spPr>
              <a:xfrm>
                <a:off x="3636675" y="4723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81" name="Google Shape;381;p5"/>
              <p:cNvSpPr/>
              <p:nvPr/>
            </p:nvSpPr>
            <p:spPr>
              <a:xfrm>
                <a:off x="104275" y="34947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82" name="Google Shape;382;p5"/>
              <p:cNvSpPr/>
              <p:nvPr/>
            </p:nvSpPr>
            <p:spPr>
              <a:xfrm>
                <a:off x="4558675" y="300700"/>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83" name="Google Shape;383;p5"/>
              <p:cNvSpPr/>
              <p:nvPr/>
            </p:nvSpPr>
            <p:spPr>
              <a:xfrm>
                <a:off x="6054325" y="29042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84" name="Google Shape;384;p5"/>
              <p:cNvSpPr/>
              <p:nvPr/>
            </p:nvSpPr>
            <p:spPr>
              <a:xfrm>
                <a:off x="8181475" y="2904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85" name="Google Shape;385;p5"/>
              <p:cNvSpPr/>
              <p:nvPr/>
            </p:nvSpPr>
            <p:spPr>
              <a:xfrm>
                <a:off x="6024800" y="442828"/>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
              <p:cNvSpPr/>
              <p:nvPr/>
            </p:nvSpPr>
            <p:spPr>
              <a:xfrm>
                <a:off x="2292625" y="6319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87" name="Google Shape;387;p5"/>
              <p:cNvSpPr/>
              <p:nvPr/>
            </p:nvSpPr>
            <p:spPr>
              <a:xfrm>
                <a:off x="5464400" y="7199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88" name="Google Shape;388;p5"/>
              <p:cNvSpPr/>
              <p:nvPr/>
            </p:nvSpPr>
            <p:spPr>
              <a:xfrm>
                <a:off x="294450" y="7199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89" name="Google Shape;389;p5"/>
              <p:cNvSpPr/>
              <p:nvPr/>
            </p:nvSpPr>
            <p:spPr>
              <a:xfrm>
                <a:off x="7822650" y="63197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390" name="Google Shape;390;p5"/>
              <p:cNvSpPr/>
              <p:nvPr/>
            </p:nvSpPr>
            <p:spPr>
              <a:xfrm>
                <a:off x="8583225" y="7908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grpSp>
      </p:grpSp>
      <p:sp>
        <p:nvSpPr>
          <p:cNvPr id="391" name="Google Shape;391;p5"/>
          <p:cNvSpPr txBox="1"/>
          <p:nvPr>
            <p:ph type="title"/>
          </p:nvPr>
        </p:nvSpPr>
        <p:spPr>
          <a:xfrm>
            <a:off x="855300" y="836000"/>
            <a:ext cx="62409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92" name="Google Shape;392;p5"/>
          <p:cNvSpPr txBox="1"/>
          <p:nvPr>
            <p:ph idx="1" type="body"/>
          </p:nvPr>
        </p:nvSpPr>
        <p:spPr>
          <a:xfrm>
            <a:off x="855300" y="1553825"/>
            <a:ext cx="6240900" cy="2834100"/>
          </a:xfrm>
          <a:prstGeom prst="rect">
            <a:avLst/>
          </a:prstGeom>
        </p:spPr>
        <p:txBody>
          <a:bodyPr anchorCtr="0" anchor="t" bIns="0" lIns="0" spcFirstLastPara="1" rIns="0" wrap="square" tIns="0">
            <a:noAutofit/>
          </a:bodyPr>
          <a:lstStyle>
            <a:lvl1pPr indent="-368300" lvl="0" marL="457200" rtl="0">
              <a:spcBef>
                <a:spcPts val="0"/>
              </a:spcBef>
              <a:spcAft>
                <a:spcPts val="0"/>
              </a:spcAft>
              <a:buSzPts val="2200"/>
              <a:buChar char="➢"/>
              <a:defRPr/>
            </a:lvl1pPr>
            <a:lvl2pPr indent="-368300" lvl="1" marL="914400" rtl="0">
              <a:spcBef>
                <a:spcPts val="800"/>
              </a:spcBef>
              <a:spcAft>
                <a:spcPts val="0"/>
              </a:spcAft>
              <a:buSzPts val="2200"/>
              <a:buChar char="▻"/>
              <a:defRPr/>
            </a:lvl2pPr>
            <a:lvl3pPr indent="-368300" lvl="2" marL="1371600" rtl="0">
              <a:spcBef>
                <a:spcPts val="800"/>
              </a:spcBef>
              <a:spcAft>
                <a:spcPts val="0"/>
              </a:spcAft>
              <a:buSzPts val="2200"/>
              <a:buChar char="■"/>
              <a:defRPr/>
            </a:lvl3pPr>
            <a:lvl4pPr indent="-368300" lvl="3" marL="1828800" rtl="0">
              <a:spcBef>
                <a:spcPts val="800"/>
              </a:spcBef>
              <a:spcAft>
                <a:spcPts val="0"/>
              </a:spcAft>
              <a:buSzPts val="2200"/>
              <a:buChar char="●"/>
              <a:defRPr/>
            </a:lvl4pPr>
            <a:lvl5pPr indent="-368300" lvl="4" marL="2286000" rtl="0">
              <a:spcBef>
                <a:spcPts val="800"/>
              </a:spcBef>
              <a:spcAft>
                <a:spcPts val="0"/>
              </a:spcAft>
              <a:buSzPts val="2200"/>
              <a:buChar char="○"/>
              <a:defRPr/>
            </a:lvl5pPr>
            <a:lvl6pPr indent="-368300" lvl="5" marL="2743200" rtl="0">
              <a:spcBef>
                <a:spcPts val="800"/>
              </a:spcBef>
              <a:spcAft>
                <a:spcPts val="0"/>
              </a:spcAft>
              <a:buSzPts val="2200"/>
              <a:buChar char="■"/>
              <a:defRPr/>
            </a:lvl6pPr>
            <a:lvl7pPr indent="-368300" lvl="6" marL="3200400" rtl="0">
              <a:spcBef>
                <a:spcPts val="800"/>
              </a:spcBef>
              <a:spcAft>
                <a:spcPts val="0"/>
              </a:spcAft>
              <a:buSzPts val="2200"/>
              <a:buChar char="●"/>
              <a:defRPr/>
            </a:lvl7pPr>
            <a:lvl8pPr indent="-368300" lvl="7" marL="3657600" rtl="0">
              <a:spcBef>
                <a:spcPts val="800"/>
              </a:spcBef>
              <a:spcAft>
                <a:spcPts val="0"/>
              </a:spcAft>
              <a:buSzPts val="2200"/>
              <a:buChar char="○"/>
              <a:defRPr/>
            </a:lvl8pPr>
            <a:lvl9pPr indent="-368300" lvl="8" marL="4114800" rtl="0">
              <a:spcBef>
                <a:spcPts val="800"/>
              </a:spcBef>
              <a:spcAft>
                <a:spcPts val="800"/>
              </a:spcAft>
              <a:buSzPts val="2200"/>
              <a:buChar char="■"/>
              <a:defRPr/>
            </a:lvl9pPr>
          </a:lstStyle>
          <a:p/>
        </p:txBody>
      </p:sp>
      <p:sp>
        <p:nvSpPr>
          <p:cNvPr id="393" name="Google Shape;393;p5"/>
          <p:cNvSpPr txBox="1"/>
          <p:nvPr>
            <p:ph idx="12" type="sldNum"/>
          </p:nvPr>
        </p:nvSpPr>
        <p:spPr>
          <a:xfrm>
            <a:off x="4297650" y="45974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94" name="Shape 394"/>
        <p:cNvGrpSpPr/>
        <p:nvPr/>
      </p:nvGrpSpPr>
      <p:grpSpPr>
        <a:xfrm>
          <a:off x="0" y="0"/>
          <a:ext cx="0" cy="0"/>
          <a:chOff x="0" y="0"/>
          <a:chExt cx="0" cy="0"/>
        </a:xfrm>
      </p:grpSpPr>
      <p:grpSp>
        <p:nvGrpSpPr>
          <p:cNvPr id="395" name="Google Shape;395;p6"/>
          <p:cNvGrpSpPr/>
          <p:nvPr/>
        </p:nvGrpSpPr>
        <p:grpSpPr>
          <a:xfrm>
            <a:off x="104275" y="50550"/>
            <a:ext cx="10266591" cy="5287714"/>
            <a:chOff x="104275" y="50550"/>
            <a:chExt cx="10266591" cy="5287714"/>
          </a:xfrm>
        </p:grpSpPr>
        <p:sp>
          <p:nvSpPr>
            <p:cNvPr id="396" name="Google Shape;396;p6"/>
            <p:cNvSpPr/>
            <p:nvPr/>
          </p:nvSpPr>
          <p:spPr>
            <a:xfrm>
              <a:off x="2444298" y="3856703"/>
              <a:ext cx="2558390" cy="1098526"/>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 name="Google Shape;397;p6"/>
            <p:cNvSpPr/>
            <p:nvPr/>
          </p:nvSpPr>
          <p:spPr>
            <a:xfrm>
              <a:off x="5295333" y="4495140"/>
              <a:ext cx="1449771" cy="493781"/>
            </a:xfrm>
            <a:custGeom>
              <a:rect b="b" l="l" r="r" t="t"/>
              <a:pathLst>
                <a:path extrusionOk="0" h="977784" w="2870834">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 name="Google Shape;398;p6"/>
            <p:cNvSpPr/>
            <p:nvPr/>
          </p:nvSpPr>
          <p:spPr>
            <a:xfrm>
              <a:off x="4159304" y="3962484"/>
              <a:ext cx="1535294" cy="703291"/>
            </a:xfrm>
            <a:custGeom>
              <a:rect b="b" l="l" r="r" t="t"/>
              <a:pathLst>
                <a:path extrusionOk="0" h="1182002" w="2580326">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 name="Google Shape;399;p6"/>
            <p:cNvSpPr/>
            <p:nvPr/>
          </p:nvSpPr>
          <p:spPr>
            <a:xfrm>
              <a:off x="4832518" y="3687079"/>
              <a:ext cx="3420308" cy="1468618"/>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 name="Google Shape;400;p6"/>
            <p:cNvSpPr/>
            <p:nvPr/>
          </p:nvSpPr>
          <p:spPr>
            <a:xfrm>
              <a:off x="2867782" y="4501768"/>
              <a:ext cx="1717868" cy="654661"/>
            </a:xfrm>
            <a:custGeom>
              <a:rect b="b" l="l" r="r" t="t"/>
              <a:pathLst>
                <a:path extrusionOk="0" h="1400344" w="3674584">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 name="Google Shape;401;p6"/>
            <p:cNvSpPr/>
            <p:nvPr/>
          </p:nvSpPr>
          <p:spPr>
            <a:xfrm flipH="1">
              <a:off x="2057325" y="4709438"/>
              <a:ext cx="941819" cy="431431"/>
            </a:xfrm>
            <a:custGeom>
              <a:rect b="b" l="l" r="r" t="t"/>
              <a:pathLst>
                <a:path extrusionOk="0" h="1182002" w="2580326">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 name="Google Shape;402;p6"/>
            <p:cNvSpPr/>
            <p:nvPr/>
          </p:nvSpPr>
          <p:spPr>
            <a:xfrm>
              <a:off x="6498024" y="3944922"/>
              <a:ext cx="3656211" cy="1393342"/>
            </a:xfrm>
            <a:custGeom>
              <a:rect b="b" l="l" r="r" t="t"/>
              <a:pathLst>
                <a:path extrusionOk="0" h="1400344" w="3674584">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 name="Google Shape;403;p6"/>
            <p:cNvSpPr/>
            <p:nvPr/>
          </p:nvSpPr>
          <p:spPr>
            <a:xfrm flipH="1">
              <a:off x="6348583" y="2926377"/>
              <a:ext cx="4022282" cy="1727094"/>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04" name="Google Shape;404;p6"/>
            <p:cNvGrpSpPr/>
            <p:nvPr/>
          </p:nvGrpSpPr>
          <p:grpSpPr>
            <a:xfrm>
              <a:off x="7817748" y="1079748"/>
              <a:ext cx="408036" cy="4063663"/>
              <a:chOff x="967895" y="415018"/>
              <a:chExt cx="628714" cy="6262387"/>
            </a:xfrm>
          </p:grpSpPr>
          <p:sp>
            <p:nvSpPr>
              <p:cNvPr id="405" name="Google Shape;405;p6"/>
              <p:cNvSpPr/>
              <p:nvPr/>
            </p:nvSpPr>
            <p:spPr>
              <a:xfrm>
                <a:off x="1207111" y="963605"/>
                <a:ext cx="150300" cy="5713800"/>
              </a:xfrm>
              <a:prstGeom prst="trapezoid">
                <a:avLst>
                  <a:gd fmla="val 25183" name="adj"/>
                </a:avLst>
              </a:prstGeom>
              <a:gradFill>
                <a:gsLst>
                  <a:gs pos="0">
                    <a:srgbClr val="FFFFFF">
                      <a:alpha val="50588"/>
                      <a:alpha val="16200"/>
                    </a:srgbClr>
                  </a:gs>
                  <a:gs pos="100000">
                    <a:srgbClr val="FFFFFF">
                      <a:alpha val="0"/>
                      <a:alpha val="1620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6"/>
              <p:cNvGrpSpPr/>
              <p:nvPr/>
            </p:nvGrpSpPr>
            <p:grpSpPr>
              <a:xfrm>
                <a:off x="967895" y="415018"/>
                <a:ext cx="628714" cy="801374"/>
                <a:chOff x="1774126" y="766200"/>
                <a:chExt cx="1582467" cy="2017050"/>
              </a:xfrm>
            </p:grpSpPr>
            <p:sp>
              <p:nvSpPr>
                <p:cNvPr id="407" name="Google Shape;407;p6"/>
                <p:cNvSpPr/>
                <p:nvPr/>
              </p:nvSpPr>
              <p:spPr>
                <a:xfrm>
                  <a:off x="2394628" y="2579744"/>
                  <a:ext cx="341579" cy="203506"/>
                </a:xfrm>
                <a:custGeom>
                  <a:rect b="b" l="l" r="r" t="t"/>
                  <a:pathLst>
                    <a:path extrusionOk="0" h="163131" w="273811">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 name="Google Shape;408;p6"/>
                <p:cNvSpPr/>
                <p:nvPr/>
              </p:nvSpPr>
              <p:spPr>
                <a:xfrm>
                  <a:off x="1774126" y="1886912"/>
                  <a:ext cx="638562" cy="840960"/>
                </a:xfrm>
                <a:custGeom>
                  <a:rect b="b" l="l" r="r" t="t"/>
                  <a:pathLst>
                    <a:path extrusionOk="0" h="674116" w="511873">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 name="Google Shape;409;p6"/>
                <p:cNvSpPr/>
                <p:nvPr/>
              </p:nvSpPr>
              <p:spPr>
                <a:xfrm>
                  <a:off x="2718110" y="1886912"/>
                  <a:ext cx="638483" cy="840960"/>
                </a:xfrm>
                <a:custGeom>
                  <a:rect b="b" l="l" r="r" t="t"/>
                  <a:pathLst>
                    <a:path extrusionOk="0" h="674116" w="51181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 name="Google Shape;410;p6"/>
                <p:cNvSpPr/>
                <p:nvPr/>
              </p:nvSpPr>
              <p:spPr>
                <a:xfrm>
                  <a:off x="2187286" y="766200"/>
                  <a:ext cx="756210" cy="1882078"/>
                </a:xfrm>
                <a:custGeom>
                  <a:rect b="b" l="l" r="r" t="t"/>
                  <a:pathLst>
                    <a:path extrusionOk="0" h="1508680" w="60618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 name="Google Shape;411;p6"/>
                <p:cNvSpPr/>
                <p:nvPr/>
              </p:nvSpPr>
              <p:spPr>
                <a:xfrm>
                  <a:off x="2568529" y="766497"/>
                  <a:ext cx="375239" cy="1881623"/>
                </a:xfrm>
                <a:custGeom>
                  <a:rect b="b" l="l" r="r" t="t"/>
                  <a:pathLst>
                    <a:path extrusionOk="0" h="1508315" w="300793">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 name="Google Shape;412;p6"/>
                <p:cNvSpPr/>
                <p:nvPr/>
              </p:nvSpPr>
              <p:spPr>
                <a:xfrm>
                  <a:off x="2353668" y="1074766"/>
                  <a:ext cx="423489" cy="184811"/>
                </a:xfrm>
                <a:custGeom>
                  <a:rect b="b" l="l" r="r" t="t"/>
                  <a:pathLst>
                    <a:path extrusionOk="0" h="148145" w="33947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 name="Google Shape;413;p6"/>
                <p:cNvSpPr/>
                <p:nvPr/>
              </p:nvSpPr>
              <p:spPr>
                <a:xfrm>
                  <a:off x="2568529" y="1074924"/>
                  <a:ext cx="208654" cy="184732"/>
                </a:xfrm>
                <a:custGeom>
                  <a:rect b="b" l="l" r="r" t="t"/>
                  <a:pathLst>
                    <a:path extrusionOk="0" h="148082" w="167258">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 name="Google Shape;414;p6"/>
                <p:cNvSpPr/>
                <p:nvPr/>
              </p:nvSpPr>
              <p:spPr>
                <a:xfrm>
                  <a:off x="2513864" y="1953303"/>
                  <a:ext cx="103138" cy="765386"/>
                </a:xfrm>
                <a:custGeom>
                  <a:rect b="b" l="l" r="r" t="t"/>
                  <a:pathLst>
                    <a:path extrusionOk="0" h="613536" w="82676">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15" name="Google Shape;415;p6"/>
            <p:cNvGrpSpPr/>
            <p:nvPr/>
          </p:nvGrpSpPr>
          <p:grpSpPr>
            <a:xfrm>
              <a:off x="7200036" y="3718572"/>
              <a:ext cx="284493" cy="1424795"/>
              <a:chOff x="967895" y="415018"/>
              <a:chExt cx="628714" cy="3148718"/>
            </a:xfrm>
          </p:grpSpPr>
          <p:sp>
            <p:nvSpPr>
              <p:cNvPr id="416" name="Google Shape;416;p6"/>
              <p:cNvSpPr/>
              <p:nvPr/>
            </p:nvSpPr>
            <p:spPr>
              <a:xfrm>
                <a:off x="1207096" y="963636"/>
                <a:ext cx="150300" cy="2600100"/>
              </a:xfrm>
              <a:prstGeom prst="trapezoid">
                <a:avLst>
                  <a:gd fmla="val 25183" name="adj"/>
                </a:avLst>
              </a:prstGeom>
              <a:gradFill>
                <a:gsLst>
                  <a:gs pos="0">
                    <a:srgbClr val="FFFFFF">
                      <a:alpha val="50588"/>
                      <a:alpha val="16200"/>
                    </a:srgbClr>
                  </a:gs>
                  <a:gs pos="100000">
                    <a:srgbClr val="FFFFFF">
                      <a:alpha val="0"/>
                      <a:alpha val="1620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6"/>
              <p:cNvGrpSpPr/>
              <p:nvPr/>
            </p:nvGrpSpPr>
            <p:grpSpPr>
              <a:xfrm>
                <a:off x="967895" y="415018"/>
                <a:ext cx="628714" cy="801374"/>
                <a:chOff x="1774126" y="766200"/>
                <a:chExt cx="1582467" cy="2017050"/>
              </a:xfrm>
            </p:grpSpPr>
            <p:sp>
              <p:nvSpPr>
                <p:cNvPr id="418" name="Google Shape;418;p6"/>
                <p:cNvSpPr/>
                <p:nvPr/>
              </p:nvSpPr>
              <p:spPr>
                <a:xfrm>
                  <a:off x="2394628" y="2579744"/>
                  <a:ext cx="341579" cy="203506"/>
                </a:xfrm>
                <a:custGeom>
                  <a:rect b="b" l="l" r="r" t="t"/>
                  <a:pathLst>
                    <a:path extrusionOk="0" h="163131" w="273811">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 name="Google Shape;419;p6"/>
                <p:cNvSpPr/>
                <p:nvPr/>
              </p:nvSpPr>
              <p:spPr>
                <a:xfrm>
                  <a:off x="1774126" y="1886912"/>
                  <a:ext cx="638562" cy="840960"/>
                </a:xfrm>
                <a:custGeom>
                  <a:rect b="b" l="l" r="r" t="t"/>
                  <a:pathLst>
                    <a:path extrusionOk="0" h="674116" w="511873">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 name="Google Shape;420;p6"/>
                <p:cNvSpPr/>
                <p:nvPr/>
              </p:nvSpPr>
              <p:spPr>
                <a:xfrm>
                  <a:off x="2718110" y="1886912"/>
                  <a:ext cx="638483" cy="840960"/>
                </a:xfrm>
                <a:custGeom>
                  <a:rect b="b" l="l" r="r" t="t"/>
                  <a:pathLst>
                    <a:path extrusionOk="0" h="674116" w="51181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 name="Google Shape;421;p6"/>
                <p:cNvSpPr/>
                <p:nvPr/>
              </p:nvSpPr>
              <p:spPr>
                <a:xfrm>
                  <a:off x="2187286" y="766200"/>
                  <a:ext cx="756210" cy="1882078"/>
                </a:xfrm>
                <a:custGeom>
                  <a:rect b="b" l="l" r="r" t="t"/>
                  <a:pathLst>
                    <a:path extrusionOk="0" h="1508680" w="60618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 name="Google Shape;422;p6"/>
                <p:cNvSpPr/>
                <p:nvPr/>
              </p:nvSpPr>
              <p:spPr>
                <a:xfrm>
                  <a:off x="2568529" y="766497"/>
                  <a:ext cx="375239" cy="1881623"/>
                </a:xfrm>
                <a:custGeom>
                  <a:rect b="b" l="l" r="r" t="t"/>
                  <a:pathLst>
                    <a:path extrusionOk="0" h="1508315" w="300793">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 name="Google Shape;423;p6"/>
                <p:cNvSpPr/>
                <p:nvPr/>
              </p:nvSpPr>
              <p:spPr>
                <a:xfrm>
                  <a:off x="2353668" y="1074766"/>
                  <a:ext cx="423489" cy="184811"/>
                </a:xfrm>
                <a:custGeom>
                  <a:rect b="b" l="l" r="r" t="t"/>
                  <a:pathLst>
                    <a:path extrusionOk="0" h="148145" w="33947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 name="Google Shape;424;p6"/>
                <p:cNvSpPr/>
                <p:nvPr/>
              </p:nvSpPr>
              <p:spPr>
                <a:xfrm>
                  <a:off x="2568529" y="1074924"/>
                  <a:ext cx="208654" cy="184732"/>
                </a:xfrm>
                <a:custGeom>
                  <a:rect b="b" l="l" r="r" t="t"/>
                  <a:pathLst>
                    <a:path extrusionOk="0" h="148082" w="167258">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 name="Google Shape;425;p6"/>
                <p:cNvSpPr/>
                <p:nvPr/>
              </p:nvSpPr>
              <p:spPr>
                <a:xfrm>
                  <a:off x="2513864" y="1953303"/>
                  <a:ext cx="103138" cy="765386"/>
                </a:xfrm>
                <a:custGeom>
                  <a:rect b="b" l="l" r="r" t="t"/>
                  <a:pathLst>
                    <a:path extrusionOk="0" h="613536" w="82676">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26" name="Google Shape;426;p6"/>
            <p:cNvGrpSpPr/>
            <p:nvPr/>
          </p:nvGrpSpPr>
          <p:grpSpPr>
            <a:xfrm>
              <a:off x="8299552" y="3133869"/>
              <a:ext cx="333219" cy="2017814"/>
              <a:chOff x="967895" y="415018"/>
              <a:chExt cx="628714" cy="3807196"/>
            </a:xfrm>
          </p:grpSpPr>
          <p:sp>
            <p:nvSpPr>
              <p:cNvPr id="427" name="Google Shape;427;p6"/>
              <p:cNvSpPr/>
              <p:nvPr/>
            </p:nvSpPr>
            <p:spPr>
              <a:xfrm>
                <a:off x="1207136" y="963615"/>
                <a:ext cx="150300" cy="3258600"/>
              </a:xfrm>
              <a:prstGeom prst="trapezoid">
                <a:avLst>
                  <a:gd fmla="val 25183" name="adj"/>
                </a:avLst>
              </a:prstGeom>
              <a:gradFill>
                <a:gsLst>
                  <a:gs pos="0">
                    <a:srgbClr val="FFFFFF">
                      <a:alpha val="50588"/>
                      <a:alpha val="16200"/>
                    </a:srgbClr>
                  </a:gs>
                  <a:gs pos="100000">
                    <a:srgbClr val="FFFFFF">
                      <a:alpha val="0"/>
                      <a:alpha val="1620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6"/>
              <p:cNvGrpSpPr/>
              <p:nvPr/>
            </p:nvGrpSpPr>
            <p:grpSpPr>
              <a:xfrm>
                <a:off x="967895" y="415018"/>
                <a:ext cx="628714" cy="801374"/>
                <a:chOff x="1774126" y="766200"/>
                <a:chExt cx="1582467" cy="2017050"/>
              </a:xfrm>
            </p:grpSpPr>
            <p:sp>
              <p:nvSpPr>
                <p:cNvPr id="429" name="Google Shape;429;p6"/>
                <p:cNvSpPr/>
                <p:nvPr/>
              </p:nvSpPr>
              <p:spPr>
                <a:xfrm>
                  <a:off x="2394628" y="2579744"/>
                  <a:ext cx="341579" cy="203506"/>
                </a:xfrm>
                <a:custGeom>
                  <a:rect b="b" l="l" r="r" t="t"/>
                  <a:pathLst>
                    <a:path extrusionOk="0" h="163131" w="273811">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 name="Google Shape;430;p6"/>
                <p:cNvSpPr/>
                <p:nvPr/>
              </p:nvSpPr>
              <p:spPr>
                <a:xfrm>
                  <a:off x="1774126" y="1886912"/>
                  <a:ext cx="638562" cy="840960"/>
                </a:xfrm>
                <a:custGeom>
                  <a:rect b="b" l="l" r="r" t="t"/>
                  <a:pathLst>
                    <a:path extrusionOk="0" h="674116" w="511873">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 name="Google Shape;431;p6"/>
                <p:cNvSpPr/>
                <p:nvPr/>
              </p:nvSpPr>
              <p:spPr>
                <a:xfrm>
                  <a:off x="2718110" y="1886912"/>
                  <a:ext cx="638483" cy="840960"/>
                </a:xfrm>
                <a:custGeom>
                  <a:rect b="b" l="l" r="r" t="t"/>
                  <a:pathLst>
                    <a:path extrusionOk="0" h="674116" w="51181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 name="Google Shape;432;p6"/>
                <p:cNvSpPr/>
                <p:nvPr/>
              </p:nvSpPr>
              <p:spPr>
                <a:xfrm>
                  <a:off x="2187286" y="766200"/>
                  <a:ext cx="756210" cy="1882078"/>
                </a:xfrm>
                <a:custGeom>
                  <a:rect b="b" l="l" r="r" t="t"/>
                  <a:pathLst>
                    <a:path extrusionOk="0" h="1508680" w="60618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 name="Google Shape;433;p6"/>
                <p:cNvSpPr/>
                <p:nvPr/>
              </p:nvSpPr>
              <p:spPr>
                <a:xfrm>
                  <a:off x="2568529" y="766497"/>
                  <a:ext cx="375239" cy="1881623"/>
                </a:xfrm>
                <a:custGeom>
                  <a:rect b="b" l="l" r="r" t="t"/>
                  <a:pathLst>
                    <a:path extrusionOk="0" h="1508315" w="300793">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 name="Google Shape;434;p6"/>
                <p:cNvSpPr/>
                <p:nvPr/>
              </p:nvSpPr>
              <p:spPr>
                <a:xfrm>
                  <a:off x="2353668" y="1074766"/>
                  <a:ext cx="423489" cy="184811"/>
                </a:xfrm>
                <a:custGeom>
                  <a:rect b="b" l="l" r="r" t="t"/>
                  <a:pathLst>
                    <a:path extrusionOk="0" h="148145" w="33947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 name="Google Shape;435;p6"/>
                <p:cNvSpPr/>
                <p:nvPr/>
              </p:nvSpPr>
              <p:spPr>
                <a:xfrm>
                  <a:off x="2568529" y="1074924"/>
                  <a:ext cx="208654" cy="184732"/>
                </a:xfrm>
                <a:custGeom>
                  <a:rect b="b" l="l" r="r" t="t"/>
                  <a:pathLst>
                    <a:path extrusionOk="0" h="148082" w="167258">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 name="Google Shape;436;p6"/>
                <p:cNvSpPr/>
                <p:nvPr/>
              </p:nvSpPr>
              <p:spPr>
                <a:xfrm>
                  <a:off x="2513864" y="1953303"/>
                  <a:ext cx="103138" cy="765386"/>
                </a:xfrm>
                <a:custGeom>
                  <a:rect b="b" l="l" r="r" t="t"/>
                  <a:pathLst>
                    <a:path extrusionOk="0" h="613536" w="82676">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37" name="Google Shape;437;p6"/>
            <p:cNvGrpSpPr/>
            <p:nvPr/>
          </p:nvGrpSpPr>
          <p:grpSpPr>
            <a:xfrm>
              <a:off x="104275" y="50550"/>
              <a:ext cx="8948150" cy="772675"/>
              <a:chOff x="104275" y="50550"/>
              <a:chExt cx="8948150" cy="772675"/>
            </a:xfrm>
          </p:grpSpPr>
          <p:sp>
            <p:nvSpPr>
              <p:cNvPr id="438" name="Google Shape;438;p6"/>
              <p:cNvSpPr/>
              <p:nvPr/>
            </p:nvSpPr>
            <p:spPr>
              <a:xfrm>
                <a:off x="8694850" y="1143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439" name="Google Shape;439;p6"/>
              <p:cNvSpPr/>
              <p:nvPr/>
            </p:nvSpPr>
            <p:spPr>
              <a:xfrm>
                <a:off x="5156375" y="146713"/>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440" name="Google Shape;440;p6"/>
              <p:cNvSpPr/>
              <p:nvPr/>
            </p:nvSpPr>
            <p:spPr>
              <a:xfrm>
                <a:off x="7219963" y="349471"/>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441" name="Google Shape;441;p6"/>
              <p:cNvSpPr/>
              <p:nvPr/>
            </p:nvSpPr>
            <p:spPr>
              <a:xfrm>
                <a:off x="7252363" y="114324"/>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442" name="Google Shape;442;p6"/>
              <p:cNvSpPr/>
              <p:nvPr/>
            </p:nvSpPr>
            <p:spPr>
              <a:xfrm>
                <a:off x="7998675" y="226350"/>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443" name="Google Shape;443;p6"/>
              <p:cNvSpPr/>
              <p:nvPr/>
            </p:nvSpPr>
            <p:spPr>
              <a:xfrm>
                <a:off x="6352675" y="1143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444" name="Google Shape;444;p6"/>
              <p:cNvSpPr/>
              <p:nvPr/>
            </p:nvSpPr>
            <p:spPr>
              <a:xfrm>
                <a:off x="3736700" y="30070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445" name="Google Shape;445;p6"/>
              <p:cNvSpPr/>
              <p:nvPr/>
            </p:nvSpPr>
            <p:spPr>
              <a:xfrm>
                <a:off x="2805625" y="30070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446" name="Google Shape;446;p6"/>
              <p:cNvSpPr/>
              <p:nvPr/>
            </p:nvSpPr>
            <p:spPr>
              <a:xfrm>
                <a:off x="1913750" y="30070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447" name="Google Shape;447;p6"/>
              <p:cNvSpPr/>
              <p:nvPr/>
            </p:nvSpPr>
            <p:spPr>
              <a:xfrm>
                <a:off x="3266675" y="11432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448" name="Google Shape;448;p6"/>
              <p:cNvSpPr/>
              <p:nvPr/>
            </p:nvSpPr>
            <p:spPr>
              <a:xfrm>
                <a:off x="262050" y="1143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449" name="Google Shape;449;p6"/>
              <p:cNvSpPr/>
              <p:nvPr/>
            </p:nvSpPr>
            <p:spPr>
              <a:xfrm>
                <a:off x="1279125" y="22082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450" name="Google Shape;450;p6"/>
              <p:cNvSpPr/>
              <p:nvPr/>
            </p:nvSpPr>
            <p:spPr>
              <a:xfrm>
                <a:off x="1055175" y="4723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451" name="Google Shape;451;p6"/>
              <p:cNvSpPr/>
              <p:nvPr/>
            </p:nvSpPr>
            <p:spPr>
              <a:xfrm>
                <a:off x="872350" y="35235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
              <p:cNvSpPr/>
              <p:nvPr/>
            </p:nvSpPr>
            <p:spPr>
              <a:xfrm>
                <a:off x="7014788" y="26090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
              <p:cNvSpPr/>
              <p:nvPr/>
            </p:nvSpPr>
            <p:spPr>
              <a:xfrm>
                <a:off x="8777500" y="31995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
              <p:cNvSpPr/>
              <p:nvPr/>
            </p:nvSpPr>
            <p:spPr>
              <a:xfrm>
                <a:off x="4467225" y="19130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
              <p:cNvSpPr/>
              <p:nvPr/>
            </p:nvSpPr>
            <p:spPr>
              <a:xfrm>
                <a:off x="2601875" y="196828"/>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
              <p:cNvSpPr/>
              <p:nvPr/>
            </p:nvSpPr>
            <p:spPr>
              <a:xfrm>
                <a:off x="5288025" y="2263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457" name="Google Shape;457;p6"/>
              <p:cNvSpPr/>
              <p:nvPr/>
            </p:nvSpPr>
            <p:spPr>
              <a:xfrm>
                <a:off x="5948425" y="3818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458" name="Google Shape;458;p6"/>
              <p:cNvSpPr/>
              <p:nvPr/>
            </p:nvSpPr>
            <p:spPr>
              <a:xfrm>
                <a:off x="9020025" y="41427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459" name="Google Shape;459;p6"/>
              <p:cNvSpPr/>
              <p:nvPr/>
            </p:nvSpPr>
            <p:spPr>
              <a:xfrm>
                <a:off x="1588200" y="505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460" name="Google Shape;460;p6"/>
              <p:cNvSpPr/>
              <p:nvPr/>
            </p:nvSpPr>
            <p:spPr>
              <a:xfrm>
                <a:off x="3636675" y="4723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461" name="Google Shape;461;p6"/>
              <p:cNvSpPr/>
              <p:nvPr/>
            </p:nvSpPr>
            <p:spPr>
              <a:xfrm>
                <a:off x="104275" y="34947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462" name="Google Shape;462;p6"/>
              <p:cNvSpPr/>
              <p:nvPr/>
            </p:nvSpPr>
            <p:spPr>
              <a:xfrm>
                <a:off x="4558675" y="300700"/>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463" name="Google Shape;463;p6"/>
              <p:cNvSpPr/>
              <p:nvPr/>
            </p:nvSpPr>
            <p:spPr>
              <a:xfrm>
                <a:off x="6054325" y="29042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464" name="Google Shape;464;p6"/>
              <p:cNvSpPr/>
              <p:nvPr/>
            </p:nvSpPr>
            <p:spPr>
              <a:xfrm>
                <a:off x="8181475" y="2904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465" name="Google Shape;465;p6"/>
              <p:cNvSpPr/>
              <p:nvPr/>
            </p:nvSpPr>
            <p:spPr>
              <a:xfrm>
                <a:off x="6024800" y="442828"/>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
              <p:cNvSpPr/>
              <p:nvPr/>
            </p:nvSpPr>
            <p:spPr>
              <a:xfrm>
                <a:off x="2292625" y="6319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467" name="Google Shape;467;p6"/>
              <p:cNvSpPr/>
              <p:nvPr/>
            </p:nvSpPr>
            <p:spPr>
              <a:xfrm>
                <a:off x="5464400" y="7199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468" name="Google Shape;468;p6"/>
              <p:cNvSpPr/>
              <p:nvPr/>
            </p:nvSpPr>
            <p:spPr>
              <a:xfrm>
                <a:off x="294450" y="7199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469" name="Google Shape;469;p6"/>
              <p:cNvSpPr/>
              <p:nvPr/>
            </p:nvSpPr>
            <p:spPr>
              <a:xfrm>
                <a:off x="7822650" y="63197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470" name="Google Shape;470;p6"/>
              <p:cNvSpPr/>
              <p:nvPr/>
            </p:nvSpPr>
            <p:spPr>
              <a:xfrm>
                <a:off x="8583225" y="7908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grpSp>
      </p:grpSp>
      <p:sp>
        <p:nvSpPr>
          <p:cNvPr id="471" name="Google Shape;471;p6"/>
          <p:cNvSpPr txBox="1"/>
          <p:nvPr>
            <p:ph type="title"/>
          </p:nvPr>
        </p:nvSpPr>
        <p:spPr>
          <a:xfrm>
            <a:off x="855300" y="836000"/>
            <a:ext cx="62409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72" name="Google Shape;472;p6"/>
          <p:cNvSpPr txBox="1"/>
          <p:nvPr>
            <p:ph idx="1" type="body"/>
          </p:nvPr>
        </p:nvSpPr>
        <p:spPr>
          <a:xfrm>
            <a:off x="855300" y="1553825"/>
            <a:ext cx="2932500" cy="2935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473" name="Google Shape;473;p6"/>
          <p:cNvSpPr txBox="1"/>
          <p:nvPr>
            <p:ph idx="2" type="body"/>
          </p:nvPr>
        </p:nvSpPr>
        <p:spPr>
          <a:xfrm>
            <a:off x="4199271" y="1553825"/>
            <a:ext cx="2932500" cy="2935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474" name="Google Shape;474;p6"/>
          <p:cNvSpPr txBox="1"/>
          <p:nvPr>
            <p:ph idx="12" type="sldNum"/>
          </p:nvPr>
        </p:nvSpPr>
        <p:spPr>
          <a:xfrm>
            <a:off x="4297650" y="45974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75" name="Shape 475"/>
        <p:cNvGrpSpPr/>
        <p:nvPr/>
      </p:nvGrpSpPr>
      <p:grpSpPr>
        <a:xfrm>
          <a:off x="0" y="0"/>
          <a:ext cx="0" cy="0"/>
          <a:chOff x="0" y="0"/>
          <a:chExt cx="0" cy="0"/>
        </a:xfrm>
      </p:grpSpPr>
      <p:grpSp>
        <p:nvGrpSpPr>
          <p:cNvPr id="476" name="Google Shape;476;p7"/>
          <p:cNvGrpSpPr/>
          <p:nvPr/>
        </p:nvGrpSpPr>
        <p:grpSpPr>
          <a:xfrm>
            <a:off x="104275" y="50550"/>
            <a:ext cx="10266591" cy="5287714"/>
            <a:chOff x="104275" y="50550"/>
            <a:chExt cx="10266591" cy="5287714"/>
          </a:xfrm>
        </p:grpSpPr>
        <p:sp>
          <p:nvSpPr>
            <p:cNvPr id="477" name="Google Shape;477;p7"/>
            <p:cNvSpPr/>
            <p:nvPr/>
          </p:nvSpPr>
          <p:spPr>
            <a:xfrm>
              <a:off x="2444298" y="3856703"/>
              <a:ext cx="2558390" cy="1098526"/>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 name="Google Shape;478;p7"/>
            <p:cNvSpPr/>
            <p:nvPr/>
          </p:nvSpPr>
          <p:spPr>
            <a:xfrm>
              <a:off x="5295333" y="4495140"/>
              <a:ext cx="1449771" cy="493781"/>
            </a:xfrm>
            <a:custGeom>
              <a:rect b="b" l="l" r="r" t="t"/>
              <a:pathLst>
                <a:path extrusionOk="0" h="977784" w="2870834">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 name="Google Shape;479;p7"/>
            <p:cNvSpPr/>
            <p:nvPr/>
          </p:nvSpPr>
          <p:spPr>
            <a:xfrm>
              <a:off x="4159304" y="3962484"/>
              <a:ext cx="1535294" cy="703291"/>
            </a:xfrm>
            <a:custGeom>
              <a:rect b="b" l="l" r="r" t="t"/>
              <a:pathLst>
                <a:path extrusionOk="0" h="1182002" w="2580326">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 name="Google Shape;480;p7"/>
            <p:cNvSpPr/>
            <p:nvPr/>
          </p:nvSpPr>
          <p:spPr>
            <a:xfrm>
              <a:off x="4832518" y="3687079"/>
              <a:ext cx="3420308" cy="1468618"/>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 name="Google Shape;481;p7"/>
            <p:cNvSpPr/>
            <p:nvPr/>
          </p:nvSpPr>
          <p:spPr>
            <a:xfrm>
              <a:off x="2867782" y="4501768"/>
              <a:ext cx="1717868" cy="654661"/>
            </a:xfrm>
            <a:custGeom>
              <a:rect b="b" l="l" r="r" t="t"/>
              <a:pathLst>
                <a:path extrusionOk="0" h="1400344" w="3674584">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 name="Google Shape;482;p7"/>
            <p:cNvSpPr/>
            <p:nvPr/>
          </p:nvSpPr>
          <p:spPr>
            <a:xfrm flipH="1">
              <a:off x="2057325" y="4709438"/>
              <a:ext cx="941819" cy="431431"/>
            </a:xfrm>
            <a:custGeom>
              <a:rect b="b" l="l" r="r" t="t"/>
              <a:pathLst>
                <a:path extrusionOk="0" h="1182002" w="2580326">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 name="Google Shape;483;p7"/>
            <p:cNvSpPr/>
            <p:nvPr/>
          </p:nvSpPr>
          <p:spPr>
            <a:xfrm>
              <a:off x="6498024" y="3944922"/>
              <a:ext cx="3656211" cy="1393342"/>
            </a:xfrm>
            <a:custGeom>
              <a:rect b="b" l="l" r="r" t="t"/>
              <a:pathLst>
                <a:path extrusionOk="0" h="1400344" w="3674584">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 name="Google Shape;484;p7"/>
            <p:cNvSpPr/>
            <p:nvPr/>
          </p:nvSpPr>
          <p:spPr>
            <a:xfrm flipH="1">
              <a:off x="6348583" y="2926377"/>
              <a:ext cx="4022282" cy="1727094"/>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85" name="Google Shape;485;p7"/>
            <p:cNvGrpSpPr/>
            <p:nvPr/>
          </p:nvGrpSpPr>
          <p:grpSpPr>
            <a:xfrm>
              <a:off x="7817748" y="1079748"/>
              <a:ext cx="408036" cy="4063663"/>
              <a:chOff x="967895" y="415018"/>
              <a:chExt cx="628714" cy="6262387"/>
            </a:xfrm>
          </p:grpSpPr>
          <p:sp>
            <p:nvSpPr>
              <p:cNvPr id="486" name="Google Shape;486;p7"/>
              <p:cNvSpPr/>
              <p:nvPr/>
            </p:nvSpPr>
            <p:spPr>
              <a:xfrm>
                <a:off x="1207111" y="963605"/>
                <a:ext cx="150300" cy="5713800"/>
              </a:xfrm>
              <a:prstGeom prst="trapezoid">
                <a:avLst>
                  <a:gd fmla="val 25183" name="adj"/>
                </a:avLst>
              </a:prstGeom>
              <a:gradFill>
                <a:gsLst>
                  <a:gs pos="0">
                    <a:srgbClr val="FFFFFF">
                      <a:alpha val="50588"/>
                      <a:alpha val="16200"/>
                    </a:srgbClr>
                  </a:gs>
                  <a:gs pos="100000">
                    <a:srgbClr val="FFFFFF">
                      <a:alpha val="0"/>
                      <a:alpha val="1620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 name="Google Shape;487;p7"/>
              <p:cNvGrpSpPr/>
              <p:nvPr/>
            </p:nvGrpSpPr>
            <p:grpSpPr>
              <a:xfrm>
                <a:off x="967895" y="415018"/>
                <a:ext cx="628714" cy="801374"/>
                <a:chOff x="1774126" y="766200"/>
                <a:chExt cx="1582467" cy="2017050"/>
              </a:xfrm>
            </p:grpSpPr>
            <p:sp>
              <p:nvSpPr>
                <p:cNvPr id="488" name="Google Shape;488;p7"/>
                <p:cNvSpPr/>
                <p:nvPr/>
              </p:nvSpPr>
              <p:spPr>
                <a:xfrm>
                  <a:off x="2394628" y="2579744"/>
                  <a:ext cx="341579" cy="203506"/>
                </a:xfrm>
                <a:custGeom>
                  <a:rect b="b" l="l" r="r" t="t"/>
                  <a:pathLst>
                    <a:path extrusionOk="0" h="163131" w="273811">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 name="Google Shape;489;p7"/>
                <p:cNvSpPr/>
                <p:nvPr/>
              </p:nvSpPr>
              <p:spPr>
                <a:xfrm>
                  <a:off x="1774126" y="1886912"/>
                  <a:ext cx="638562" cy="840960"/>
                </a:xfrm>
                <a:custGeom>
                  <a:rect b="b" l="l" r="r" t="t"/>
                  <a:pathLst>
                    <a:path extrusionOk="0" h="674116" w="511873">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 name="Google Shape;490;p7"/>
                <p:cNvSpPr/>
                <p:nvPr/>
              </p:nvSpPr>
              <p:spPr>
                <a:xfrm>
                  <a:off x="2718110" y="1886912"/>
                  <a:ext cx="638483" cy="840960"/>
                </a:xfrm>
                <a:custGeom>
                  <a:rect b="b" l="l" r="r" t="t"/>
                  <a:pathLst>
                    <a:path extrusionOk="0" h="674116" w="51181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 name="Google Shape;491;p7"/>
                <p:cNvSpPr/>
                <p:nvPr/>
              </p:nvSpPr>
              <p:spPr>
                <a:xfrm>
                  <a:off x="2187286" y="766200"/>
                  <a:ext cx="756210" cy="1882078"/>
                </a:xfrm>
                <a:custGeom>
                  <a:rect b="b" l="l" r="r" t="t"/>
                  <a:pathLst>
                    <a:path extrusionOk="0" h="1508680" w="60618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 name="Google Shape;492;p7"/>
                <p:cNvSpPr/>
                <p:nvPr/>
              </p:nvSpPr>
              <p:spPr>
                <a:xfrm>
                  <a:off x="2568529" y="766497"/>
                  <a:ext cx="375239" cy="1881623"/>
                </a:xfrm>
                <a:custGeom>
                  <a:rect b="b" l="l" r="r" t="t"/>
                  <a:pathLst>
                    <a:path extrusionOk="0" h="1508315" w="300793">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 name="Google Shape;493;p7"/>
                <p:cNvSpPr/>
                <p:nvPr/>
              </p:nvSpPr>
              <p:spPr>
                <a:xfrm>
                  <a:off x="2353668" y="1074766"/>
                  <a:ext cx="423489" cy="184811"/>
                </a:xfrm>
                <a:custGeom>
                  <a:rect b="b" l="l" r="r" t="t"/>
                  <a:pathLst>
                    <a:path extrusionOk="0" h="148145" w="33947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 name="Google Shape;494;p7"/>
                <p:cNvSpPr/>
                <p:nvPr/>
              </p:nvSpPr>
              <p:spPr>
                <a:xfrm>
                  <a:off x="2568529" y="1074924"/>
                  <a:ext cx="208654" cy="184732"/>
                </a:xfrm>
                <a:custGeom>
                  <a:rect b="b" l="l" r="r" t="t"/>
                  <a:pathLst>
                    <a:path extrusionOk="0" h="148082" w="167258">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 name="Google Shape;495;p7"/>
                <p:cNvSpPr/>
                <p:nvPr/>
              </p:nvSpPr>
              <p:spPr>
                <a:xfrm>
                  <a:off x="2513864" y="1953303"/>
                  <a:ext cx="103138" cy="765386"/>
                </a:xfrm>
                <a:custGeom>
                  <a:rect b="b" l="l" r="r" t="t"/>
                  <a:pathLst>
                    <a:path extrusionOk="0" h="613536" w="82676">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96" name="Google Shape;496;p7"/>
            <p:cNvGrpSpPr/>
            <p:nvPr/>
          </p:nvGrpSpPr>
          <p:grpSpPr>
            <a:xfrm>
              <a:off x="8299552" y="3133869"/>
              <a:ext cx="333219" cy="2017814"/>
              <a:chOff x="967895" y="415018"/>
              <a:chExt cx="628714" cy="3807196"/>
            </a:xfrm>
          </p:grpSpPr>
          <p:sp>
            <p:nvSpPr>
              <p:cNvPr id="497" name="Google Shape;497;p7"/>
              <p:cNvSpPr/>
              <p:nvPr/>
            </p:nvSpPr>
            <p:spPr>
              <a:xfrm>
                <a:off x="1207136" y="963615"/>
                <a:ext cx="150300" cy="3258600"/>
              </a:xfrm>
              <a:prstGeom prst="trapezoid">
                <a:avLst>
                  <a:gd fmla="val 25183" name="adj"/>
                </a:avLst>
              </a:prstGeom>
              <a:gradFill>
                <a:gsLst>
                  <a:gs pos="0">
                    <a:srgbClr val="FFFFFF">
                      <a:alpha val="50588"/>
                      <a:alpha val="16200"/>
                    </a:srgbClr>
                  </a:gs>
                  <a:gs pos="100000">
                    <a:srgbClr val="FFFFFF">
                      <a:alpha val="0"/>
                      <a:alpha val="1620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 name="Google Shape;498;p7"/>
              <p:cNvGrpSpPr/>
              <p:nvPr/>
            </p:nvGrpSpPr>
            <p:grpSpPr>
              <a:xfrm>
                <a:off x="967895" y="415018"/>
                <a:ext cx="628714" cy="801374"/>
                <a:chOff x="1774126" y="766200"/>
                <a:chExt cx="1582467" cy="2017050"/>
              </a:xfrm>
            </p:grpSpPr>
            <p:sp>
              <p:nvSpPr>
                <p:cNvPr id="499" name="Google Shape;499;p7"/>
                <p:cNvSpPr/>
                <p:nvPr/>
              </p:nvSpPr>
              <p:spPr>
                <a:xfrm>
                  <a:off x="2394628" y="2579744"/>
                  <a:ext cx="341579" cy="203506"/>
                </a:xfrm>
                <a:custGeom>
                  <a:rect b="b" l="l" r="r" t="t"/>
                  <a:pathLst>
                    <a:path extrusionOk="0" h="163131" w="273811">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 name="Google Shape;500;p7"/>
                <p:cNvSpPr/>
                <p:nvPr/>
              </p:nvSpPr>
              <p:spPr>
                <a:xfrm>
                  <a:off x="1774126" y="1886912"/>
                  <a:ext cx="638562" cy="840960"/>
                </a:xfrm>
                <a:custGeom>
                  <a:rect b="b" l="l" r="r" t="t"/>
                  <a:pathLst>
                    <a:path extrusionOk="0" h="674116" w="511873">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 name="Google Shape;501;p7"/>
                <p:cNvSpPr/>
                <p:nvPr/>
              </p:nvSpPr>
              <p:spPr>
                <a:xfrm>
                  <a:off x="2718110" y="1886912"/>
                  <a:ext cx="638483" cy="840960"/>
                </a:xfrm>
                <a:custGeom>
                  <a:rect b="b" l="l" r="r" t="t"/>
                  <a:pathLst>
                    <a:path extrusionOk="0" h="674116" w="51181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 name="Google Shape;502;p7"/>
                <p:cNvSpPr/>
                <p:nvPr/>
              </p:nvSpPr>
              <p:spPr>
                <a:xfrm>
                  <a:off x="2187286" y="766200"/>
                  <a:ext cx="756210" cy="1882078"/>
                </a:xfrm>
                <a:custGeom>
                  <a:rect b="b" l="l" r="r" t="t"/>
                  <a:pathLst>
                    <a:path extrusionOk="0" h="1508680" w="60618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 name="Google Shape;503;p7"/>
                <p:cNvSpPr/>
                <p:nvPr/>
              </p:nvSpPr>
              <p:spPr>
                <a:xfrm>
                  <a:off x="2568529" y="766497"/>
                  <a:ext cx="375239" cy="1881623"/>
                </a:xfrm>
                <a:custGeom>
                  <a:rect b="b" l="l" r="r" t="t"/>
                  <a:pathLst>
                    <a:path extrusionOk="0" h="1508315" w="300793">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 name="Google Shape;504;p7"/>
                <p:cNvSpPr/>
                <p:nvPr/>
              </p:nvSpPr>
              <p:spPr>
                <a:xfrm>
                  <a:off x="2353668" y="1074766"/>
                  <a:ext cx="423489" cy="184811"/>
                </a:xfrm>
                <a:custGeom>
                  <a:rect b="b" l="l" r="r" t="t"/>
                  <a:pathLst>
                    <a:path extrusionOk="0" h="148145" w="33947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 name="Google Shape;505;p7"/>
                <p:cNvSpPr/>
                <p:nvPr/>
              </p:nvSpPr>
              <p:spPr>
                <a:xfrm>
                  <a:off x="2568529" y="1074924"/>
                  <a:ext cx="208654" cy="184732"/>
                </a:xfrm>
                <a:custGeom>
                  <a:rect b="b" l="l" r="r" t="t"/>
                  <a:pathLst>
                    <a:path extrusionOk="0" h="148082" w="167258">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 name="Google Shape;506;p7"/>
                <p:cNvSpPr/>
                <p:nvPr/>
              </p:nvSpPr>
              <p:spPr>
                <a:xfrm>
                  <a:off x="2513864" y="1953303"/>
                  <a:ext cx="103138" cy="765386"/>
                </a:xfrm>
                <a:custGeom>
                  <a:rect b="b" l="l" r="r" t="t"/>
                  <a:pathLst>
                    <a:path extrusionOk="0" h="613536" w="82676">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07" name="Google Shape;507;p7"/>
            <p:cNvGrpSpPr/>
            <p:nvPr/>
          </p:nvGrpSpPr>
          <p:grpSpPr>
            <a:xfrm>
              <a:off x="104275" y="50550"/>
              <a:ext cx="8948150" cy="772675"/>
              <a:chOff x="104275" y="50550"/>
              <a:chExt cx="8948150" cy="772675"/>
            </a:xfrm>
          </p:grpSpPr>
          <p:sp>
            <p:nvSpPr>
              <p:cNvPr id="508" name="Google Shape;508;p7"/>
              <p:cNvSpPr/>
              <p:nvPr/>
            </p:nvSpPr>
            <p:spPr>
              <a:xfrm>
                <a:off x="8694850" y="1143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09" name="Google Shape;509;p7"/>
              <p:cNvSpPr/>
              <p:nvPr/>
            </p:nvSpPr>
            <p:spPr>
              <a:xfrm>
                <a:off x="5156375" y="146713"/>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10" name="Google Shape;510;p7"/>
              <p:cNvSpPr/>
              <p:nvPr/>
            </p:nvSpPr>
            <p:spPr>
              <a:xfrm>
                <a:off x="7219963" y="349471"/>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11" name="Google Shape;511;p7"/>
              <p:cNvSpPr/>
              <p:nvPr/>
            </p:nvSpPr>
            <p:spPr>
              <a:xfrm>
                <a:off x="7252363" y="114324"/>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12" name="Google Shape;512;p7"/>
              <p:cNvSpPr/>
              <p:nvPr/>
            </p:nvSpPr>
            <p:spPr>
              <a:xfrm>
                <a:off x="7998675" y="226350"/>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13" name="Google Shape;513;p7"/>
              <p:cNvSpPr/>
              <p:nvPr/>
            </p:nvSpPr>
            <p:spPr>
              <a:xfrm>
                <a:off x="6352675" y="1143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14" name="Google Shape;514;p7"/>
              <p:cNvSpPr/>
              <p:nvPr/>
            </p:nvSpPr>
            <p:spPr>
              <a:xfrm>
                <a:off x="3736700" y="30070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15" name="Google Shape;515;p7"/>
              <p:cNvSpPr/>
              <p:nvPr/>
            </p:nvSpPr>
            <p:spPr>
              <a:xfrm>
                <a:off x="2805625" y="30070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16" name="Google Shape;516;p7"/>
              <p:cNvSpPr/>
              <p:nvPr/>
            </p:nvSpPr>
            <p:spPr>
              <a:xfrm>
                <a:off x="1913750" y="30070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17" name="Google Shape;517;p7"/>
              <p:cNvSpPr/>
              <p:nvPr/>
            </p:nvSpPr>
            <p:spPr>
              <a:xfrm>
                <a:off x="3266675" y="11432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18" name="Google Shape;518;p7"/>
              <p:cNvSpPr/>
              <p:nvPr/>
            </p:nvSpPr>
            <p:spPr>
              <a:xfrm>
                <a:off x="262050" y="1143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19" name="Google Shape;519;p7"/>
              <p:cNvSpPr/>
              <p:nvPr/>
            </p:nvSpPr>
            <p:spPr>
              <a:xfrm>
                <a:off x="1279125" y="22082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20" name="Google Shape;520;p7"/>
              <p:cNvSpPr/>
              <p:nvPr/>
            </p:nvSpPr>
            <p:spPr>
              <a:xfrm>
                <a:off x="1055175" y="4723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21" name="Google Shape;521;p7"/>
              <p:cNvSpPr/>
              <p:nvPr/>
            </p:nvSpPr>
            <p:spPr>
              <a:xfrm>
                <a:off x="872350" y="35235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
              <p:cNvSpPr/>
              <p:nvPr/>
            </p:nvSpPr>
            <p:spPr>
              <a:xfrm>
                <a:off x="7014788" y="26090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
              <p:cNvSpPr/>
              <p:nvPr/>
            </p:nvSpPr>
            <p:spPr>
              <a:xfrm>
                <a:off x="8777500" y="31995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7"/>
              <p:cNvSpPr/>
              <p:nvPr/>
            </p:nvSpPr>
            <p:spPr>
              <a:xfrm>
                <a:off x="4467225" y="19130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
              <p:cNvSpPr/>
              <p:nvPr/>
            </p:nvSpPr>
            <p:spPr>
              <a:xfrm>
                <a:off x="2601875" y="196828"/>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
              <p:cNvSpPr/>
              <p:nvPr/>
            </p:nvSpPr>
            <p:spPr>
              <a:xfrm>
                <a:off x="5288025" y="2263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27" name="Google Shape;527;p7"/>
              <p:cNvSpPr/>
              <p:nvPr/>
            </p:nvSpPr>
            <p:spPr>
              <a:xfrm>
                <a:off x="5948425" y="3818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28" name="Google Shape;528;p7"/>
              <p:cNvSpPr/>
              <p:nvPr/>
            </p:nvSpPr>
            <p:spPr>
              <a:xfrm>
                <a:off x="9020025" y="41427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29" name="Google Shape;529;p7"/>
              <p:cNvSpPr/>
              <p:nvPr/>
            </p:nvSpPr>
            <p:spPr>
              <a:xfrm>
                <a:off x="1588200" y="505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30" name="Google Shape;530;p7"/>
              <p:cNvSpPr/>
              <p:nvPr/>
            </p:nvSpPr>
            <p:spPr>
              <a:xfrm>
                <a:off x="3636675" y="4723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31" name="Google Shape;531;p7"/>
              <p:cNvSpPr/>
              <p:nvPr/>
            </p:nvSpPr>
            <p:spPr>
              <a:xfrm>
                <a:off x="104275" y="34947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32" name="Google Shape;532;p7"/>
              <p:cNvSpPr/>
              <p:nvPr/>
            </p:nvSpPr>
            <p:spPr>
              <a:xfrm>
                <a:off x="4558675" y="300700"/>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33" name="Google Shape;533;p7"/>
              <p:cNvSpPr/>
              <p:nvPr/>
            </p:nvSpPr>
            <p:spPr>
              <a:xfrm>
                <a:off x="6054325" y="29042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34" name="Google Shape;534;p7"/>
              <p:cNvSpPr/>
              <p:nvPr/>
            </p:nvSpPr>
            <p:spPr>
              <a:xfrm>
                <a:off x="8181475" y="2904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35" name="Google Shape;535;p7"/>
              <p:cNvSpPr/>
              <p:nvPr/>
            </p:nvSpPr>
            <p:spPr>
              <a:xfrm>
                <a:off x="6024800" y="442828"/>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7"/>
              <p:cNvSpPr/>
              <p:nvPr/>
            </p:nvSpPr>
            <p:spPr>
              <a:xfrm>
                <a:off x="2292625" y="6319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37" name="Google Shape;537;p7"/>
              <p:cNvSpPr/>
              <p:nvPr/>
            </p:nvSpPr>
            <p:spPr>
              <a:xfrm>
                <a:off x="5464400" y="7199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38" name="Google Shape;538;p7"/>
              <p:cNvSpPr/>
              <p:nvPr/>
            </p:nvSpPr>
            <p:spPr>
              <a:xfrm>
                <a:off x="294450" y="7199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39" name="Google Shape;539;p7"/>
              <p:cNvSpPr/>
              <p:nvPr/>
            </p:nvSpPr>
            <p:spPr>
              <a:xfrm>
                <a:off x="7822650" y="63197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40" name="Google Shape;540;p7"/>
              <p:cNvSpPr/>
              <p:nvPr/>
            </p:nvSpPr>
            <p:spPr>
              <a:xfrm>
                <a:off x="8583225" y="7908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grpSp>
      </p:grpSp>
      <p:sp>
        <p:nvSpPr>
          <p:cNvPr id="541" name="Google Shape;541;p7"/>
          <p:cNvSpPr txBox="1"/>
          <p:nvPr>
            <p:ph type="title"/>
          </p:nvPr>
        </p:nvSpPr>
        <p:spPr>
          <a:xfrm>
            <a:off x="855300" y="836000"/>
            <a:ext cx="66990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42" name="Google Shape;542;p7"/>
          <p:cNvSpPr txBox="1"/>
          <p:nvPr>
            <p:ph idx="1" type="body"/>
          </p:nvPr>
        </p:nvSpPr>
        <p:spPr>
          <a:xfrm>
            <a:off x="855434" y="1553825"/>
            <a:ext cx="2087100" cy="3218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543" name="Google Shape;543;p7"/>
          <p:cNvSpPr txBox="1"/>
          <p:nvPr>
            <p:ph idx="2" type="body"/>
          </p:nvPr>
        </p:nvSpPr>
        <p:spPr>
          <a:xfrm>
            <a:off x="3161403" y="1553825"/>
            <a:ext cx="2087100" cy="3218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544" name="Google Shape;544;p7"/>
          <p:cNvSpPr txBox="1"/>
          <p:nvPr>
            <p:ph idx="3" type="body"/>
          </p:nvPr>
        </p:nvSpPr>
        <p:spPr>
          <a:xfrm>
            <a:off x="5467372" y="1553825"/>
            <a:ext cx="2087100" cy="3218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545" name="Google Shape;545;p7"/>
          <p:cNvSpPr txBox="1"/>
          <p:nvPr>
            <p:ph idx="12" type="sldNum"/>
          </p:nvPr>
        </p:nvSpPr>
        <p:spPr>
          <a:xfrm>
            <a:off x="4297650" y="45974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6" name="Shape 546"/>
        <p:cNvGrpSpPr/>
        <p:nvPr/>
      </p:nvGrpSpPr>
      <p:grpSpPr>
        <a:xfrm>
          <a:off x="0" y="0"/>
          <a:ext cx="0" cy="0"/>
          <a:chOff x="0" y="0"/>
          <a:chExt cx="0" cy="0"/>
        </a:xfrm>
      </p:grpSpPr>
      <p:grpSp>
        <p:nvGrpSpPr>
          <p:cNvPr id="547" name="Google Shape;547;p8"/>
          <p:cNvGrpSpPr/>
          <p:nvPr/>
        </p:nvGrpSpPr>
        <p:grpSpPr>
          <a:xfrm>
            <a:off x="104275" y="50550"/>
            <a:ext cx="10266591" cy="5287714"/>
            <a:chOff x="104275" y="50550"/>
            <a:chExt cx="10266591" cy="5287714"/>
          </a:xfrm>
        </p:grpSpPr>
        <p:sp>
          <p:nvSpPr>
            <p:cNvPr id="548" name="Google Shape;548;p8"/>
            <p:cNvSpPr/>
            <p:nvPr/>
          </p:nvSpPr>
          <p:spPr>
            <a:xfrm>
              <a:off x="2444298" y="3856703"/>
              <a:ext cx="2558390" cy="1098526"/>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 name="Google Shape;549;p8"/>
            <p:cNvSpPr/>
            <p:nvPr/>
          </p:nvSpPr>
          <p:spPr>
            <a:xfrm>
              <a:off x="5295333" y="4495140"/>
              <a:ext cx="1449771" cy="493781"/>
            </a:xfrm>
            <a:custGeom>
              <a:rect b="b" l="l" r="r" t="t"/>
              <a:pathLst>
                <a:path extrusionOk="0" h="977784" w="2870834">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0" name="Google Shape;550;p8"/>
            <p:cNvSpPr/>
            <p:nvPr/>
          </p:nvSpPr>
          <p:spPr>
            <a:xfrm>
              <a:off x="4159304" y="3962484"/>
              <a:ext cx="1535294" cy="703291"/>
            </a:xfrm>
            <a:custGeom>
              <a:rect b="b" l="l" r="r" t="t"/>
              <a:pathLst>
                <a:path extrusionOk="0" h="1182002" w="2580326">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 name="Google Shape;551;p8"/>
            <p:cNvSpPr/>
            <p:nvPr/>
          </p:nvSpPr>
          <p:spPr>
            <a:xfrm>
              <a:off x="4832518" y="3687079"/>
              <a:ext cx="3420308" cy="1468618"/>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2" name="Google Shape;552;p8"/>
            <p:cNvSpPr/>
            <p:nvPr/>
          </p:nvSpPr>
          <p:spPr>
            <a:xfrm>
              <a:off x="2867782" y="4501768"/>
              <a:ext cx="1717868" cy="654661"/>
            </a:xfrm>
            <a:custGeom>
              <a:rect b="b" l="l" r="r" t="t"/>
              <a:pathLst>
                <a:path extrusionOk="0" h="1400344" w="3674584">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3" name="Google Shape;553;p8"/>
            <p:cNvSpPr/>
            <p:nvPr/>
          </p:nvSpPr>
          <p:spPr>
            <a:xfrm flipH="1">
              <a:off x="2057325" y="4709438"/>
              <a:ext cx="941819" cy="431431"/>
            </a:xfrm>
            <a:custGeom>
              <a:rect b="b" l="l" r="r" t="t"/>
              <a:pathLst>
                <a:path extrusionOk="0" h="1182002" w="2580326">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4" name="Google Shape;554;p8"/>
            <p:cNvSpPr/>
            <p:nvPr/>
          </p:nvSpPr>
          <p:spPr>
            <a:xfrm>
              <a:off x="6498024" y="3944922"/>
              <a:ext cx="3656211" cy="1393342"/>
            </a:xfrm>
            <a:custGeom>
              <a:rect b="b" l="l" r="r" t="t"/>
              <a:pathLst>
                <a:path extrusionOk="0" h="1400344" w="3674584">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 name="Google Shape;555;p8"/>
            <p:cNvSpPr/>
            <p:nvPr/>
          </p:nvSpPr>
          <p:spPr>
            <a:xfrm flipH="1">
              <a:off x="6348583" y="2926377"/>
              <a:ext cx="4022282" cy="1727094"/>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56" name="Google Shape;556;p8"/>
            <p:cNvGrpSpPr/>
            <p:nvPr/>
          </p:nvGrpSpPr>
          <p:grpSpPr>
            <a:xfrm>
              <a:off x="7817748" y="1079748"/>
              <a:ext cx="408036" cy="4063663"/>
              <a:chOff x="967895" y="415018"/>
              <a:chExt cx="628714" cy="6262387"/>
            </a:xfrm>
          </p:grpSpPr>
          <p:sp>
            <p:nvSpPr>
              <p:cNvPr id="557" name="Google Shape;557;p8"/>
              <p:cNvSpPr/>
              <p:nvPr/>
            </p:nvSpPr>
            <p:spPr>
              <a:xfrm>
                <a:off x="1207111" y="963605"/>
                <a:ext cx="150300" cy="5713800"/>
              </a:xfrm>
              <a:prstGeom prst="trapezoid">
                <a:avLst>
                  <a:gd fmla="val 25183" name="adj"/>
                </a:avLst>
              </a:prstGeom>
              <a:gradFill>
                <a:gsLst>
                  <a:gs pos="0">
                    <a:srgbClr val="FFFFFF">
                      <a:alpha val="50588"/>
                      <a:alpha val="16200"/>
                    </a:srgbClr>
                  </a:gs>
                  <a:gs pos="100000">
                    <a:srgbClr val="FFFFFF">
                      <a:alpha val="0"/>
                      <a:alpha val="1620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 name="Google Shape;558;p8"/>
              <p:cNvGrpSpPr/>
              <p:nvPr/>
            </p:nvGrpSpPr>
            <p:grpSpPr>
              <a:xfrm>
                <a:off x="967895" y="415018"/>
                <a:ext cx="628714" cy="801374"/>
                <a:chOff x="1774126" y="766200"/>
                <a:chExt cx="1582467" cy="2017050"/>
              </a:xfrm>
            </p:grpSpPr>
            <p:sp>
              <p:nvSpPr>
                <p:cNvPr id="559" name="Google Shape;559;p8"/>
                <p:cNvSpPr/>
                <p:nvPr/>
              </p:nvSpPr>
              <p:spPr>
                <a:xfrm>
                  <a:off x="2394628" y="2579744"/>
                  <a:ext cx="341579" cy="203506"/>
                </a:xfrm>
                <a:custGeom>
                  <a:rect b="b" l="l" r="r" t="t"/>
                  <a:pathLst>
                    <a:path extrusionOk="0" h="163131" w="273811">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0" name="Google Shape;560;p8"/>
                <p:cNvSpPr/>
                <p:nvPr/>
              </p:nvSpPr>
              <p:spPr>
                <a:xfrm>
                  <a:off x="1774126" y="1886912"/>
                  <a:ext cx="638562" cy="840960"/>
                </a:xfrm>
                <a:custGeom>
                  <a:rect b="b" l="l" r="r" t="t"/>
                  <a:pathLst>
                    <a:path extrusionOk="0" h="674116" w="511873">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1" name="Google Shape;561;p8"/>
                <p:cNvSpPr/>
                <p:nvPr/>
              </p:nvSpPr>
              <p:spPr>
                <a:xfrm>
                  <a:off x="2718110" y="1886912"/>
                  <a:ext cx="638483" cy="840960"/>
                </a:xfrm>
                <a:custGeom>
                  <a:rect b="b" l="l" r="r" t="t"/>
                  <a:pathLst>
                    <a:path extrusionOk="0" h="674116" w="51181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2" name="Google Shape;562;p8"/>
                <p:cNvSpPr/>
                <p:nvPr/>
              </p:nvSpPr>
              <p:spPr>
                <a:xfrm>
                  <a:off x="2187286" y="766200"/>
                  <a:ext cx="756210" cy="1882078"/>
                </a:xfrm>
                <a:custGeom>
                  <a:rect b="b" l="l" r="r" t="t"/>
                  <a:pathLst>
                    <a:path extrusionOk="0" h="1508680" w="60618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3" name="Google Shape;563;p8"/>
                <p:cNvSpPr/>
                <p:nvPr/>
              </p:nvSpPr>
              <p:spPr>
                <a:xfrm>
                  <a:off x="2568529" y="766497"/>
                  <a:ext cx="375239" cy="1881623"/>
                </a:xfrm>
                <a:custGeom>
                  <a:rect b="b" l="l" r="r" t="t"/>
                  <a:pathLst>
                    <a:path extrusionOk="0" h="1508315" w="300793">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4" name="Google Shape;564;p8"/>
                <p:cNvSpPr/>
                <p:nvPr/>
              </p:nvSpPr>
              <p:spPr>
                <a:xfrm>
                  <a:off x="2353668" y="1074766"/>
                  <a:ext cx="423489" cy="184811"/>
                </a:xfrm>
                <a:custGeom>
                  <a:rect b="b" l="l" r="r" t="t"/>
                  <a:pathLst>
                    <a:path extrusionOk="0" h="148145" w="33947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5" name="Google Shape;565;p8"/>
                <p:cNvSpPr/>
                <p:nvPr/>
              </p:nvSpPr>
              <p:spPr>
                <a:xfrm>
                  <a:off x="2568529" y="1074924"/>
                  <a:ext cx="208654" cy="184732"/>
                </a:xfrm>
                <a:custGeom>
                  <a:rect b="b" l="l" r="r" t="t"/>
                  <a:pathLst>
                    <a:path extrusionOk="0" h="148082" w="167258">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6" name="Google Shape;566;p8"/>
                <p:cNvSpPr/>
                <p:nvPr/>
              </p:nvSpPr>
              <p:spPr>
                <a:xfrm>
                  <a:off x="2513864" y="1953303"/>
                  <a:ext cx="103138" cy="765386"/>
                </a:xfrm>
                <a:custGeom>
                  <a:rect b="b" l="l" r="r" t="t"/>
                  <a:pathLst>
                    <a:path extrusionOk="0" h="613536" w="82676">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67" name="Google Shape;567;p8"/>
            <p:cNvGrpSpPr/>
            <p:nvPr/>
          </p:nvGrpSpPr>
          <p:grpSpPr>
            <a:xfrm>
              <a:off x="7200036" y="3718572"/>
              <a:ext cx="284493" cy="1424795"/>
              <a:chOff x="967895" y="415018"/>
              <a:chExt cx="628714" cy="3148718"/>
            </a:xfrm>
          </p:grpSpPr>
          <p:sp>
            <p:nvSpPr>
              <p:cNvPr id="568" name="Google Shape;568;p8"/>
              <p:cNvSpPr/>
              <p:nvPr/>
            </p:nvSpPr>
            <p:spPr>
              <a:xfrm>
                <a:off x="1207096" y="963636"/>
                <a:ext cx="150300" cy="2600100"/>
              </a:xfrm>
              <a:prstGeom prst="trapezoid">
                <a:avLst>
                  <a:gd fmla="val 25183" name="adj"/>
                </a:avLst>
              </a:prstGeom>
              <a:gradFill>
                <a:gsLst>
                  <a:gs pos="0">
                    <a:srgbClr val="FFFFFF">
                      <a:alpha val="50588"/>
                      <a:alpha val="16200"/>
                    </a:srgbClr>
                  </a:gs>
                  <a:gs pos="100000">
                    <a:srgbClr val="FFFFFF">
                      <a:alpha val="0"/>
                      <a:alpha val="1620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 name="Google Shape;569;p8"/>
              <p:cNvGrpSpPr/>
              <p:nvPr/>
            </p:nvGrpSpPr>
            <p:grpSpPr>
              <a:xfrm>
                <a:off x="967895" y="415018"/>
                <a:ext cx="628714" cy="801374"/>
                <a:chOff x="1774126" y="766200"/>
                <a:chExt cx="1582467" cy="2017050"/>
              </a:xfrm>
            </p:grpSpPr>
            <p:sp>
              <p:nvSpPr>
                <p:cNvPr id="570" name="Google Shape;570;p8"/>
                <p:cNvSpPr/>
                <p:nvPr/>
              </p:nvSpPr>
              <p:spPr>
                <a:xfrm>
                  <a:off x="2394628" y="2579744"/>
                  <a:ext cx="341579" cy="203506"/>
                </a:xfrm>
                <a:custGeom>
                  <a:rect b="b" l="l" r="r" t="t"/>
                  <a:pathLst>
                    <a:path extrusionOk="0" h="163131" w="273811">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 name="Google Shape;571;p8"/>
                <p:cNvSpPr/>
                <p:nvPr/>
              </p:nvSpPr>
              <p:spPr>
                <a:xfrm>
                  <a:off x="1774126" y="1886912"/>
                  <a:ext cx="638562" cy="840960"/>
                </a:xfrm>
                <a:custGeom>
                  <a:rect b="b" l="l" r="r" t="t"/>
                  <a:pathLst>
                    <a:path extrusionOk="0" h="674116" w="511873">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 name="Google Shape;572;p8"/>
                <p:cNvSpPr/>
                <p:nvPr/>
              </p:nvSpPr>
              <p:spPr>
                <a:xfrm>
                  <a:off x="2718110" y="1886912"/>
                  <a:ext cx="638483" cy="840960"/>
                </a:xfrm>
                <a:custGeom>
                  <a:rect b="b" l="l" r="r" t="t"/>
                  <a:pathLst>
                    <a:path extrusionOk="0" h="674116" w="51181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 name="Google Shape;573;p8"/>
                <p:cNvSpPr/>
                <p:nvPr/>
              </p:nvSpPr>
              <p:spPr>
                <a:xfrm>
                  <a:off x="2187286" y="766200"/>
                  <a:ext cx="756210" cy="1882078"/>
                </a:xfrm>
                <a:custGeom>
                  <a:rect b="b" l="l" r="r" t="t"/>
                  <a:pathLst>
                    <a:path extrusionOk="0" h="1508680" w="60618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 name="Google Shape;574;p8"/>
                <p:cNvSpPr/>
                <p:nvPr/>
              </p:nvSpPr>
              <p:spPr>
                <a:xfrm>
                  <a:off x="2568529" y="766497"/>
                  <a:ext cx="375239" cy="1881623"/>
                </a:xfrm>
                <a:custGeom>
                  <a:rect b="b" l="l" r="r" t="t"/>
                  <a:pathLst>
                    <a:path extrusionOk="0" h="1508315" w="300793">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 name="Google Shape;575;p8"/>
                <p:cNvSpPr/>
                <p:nvPr/>
              </p:nvSpPr>
              <p:spPr>
                <a:xfrm>
                  <a:off x="2353668" y="1074766"/>
                  <a:ext cx="423489" cy="184811"/>
                </a:xfrm>
                <a:custGeom>
                  <a:rect b="b" l="l" r="r" t="t"/>
                  <a:pathLst>
                    <a:path extrusionOk="0" h="148145" w="33947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 name="Google Shape;576;p8"/>
                <p:cNvSpPr/>
                <p:nvPr/>
              </p:nvSpPr>
              <p:spPr>
                <a:xfrm>
                  <a:off x="2568529" y="1074924"/>
                  <a:ext cx="208654" cy="184732"/>
                </a:xfrm>
                <a:custGeom>
                  <a:rect b="b" l="l" r="r" t="t"/>
                  <a:pathLst>
                    <a:path extrusionOk="0" h="148082" w="167258">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 name="Google Shape;577;p8"/>
                <p:cNvSpPr/>
                <p:nvPr/>
              </p:nvSpPr>
              <p:spPr>
                <a:xfrm>
                  <a:off x="2513864" y="1953303"/>
                  <a:ext cx="103138" cy="765386"/>
                </a:xfrm>
                <a:custGeom>
                  <a:rect b="b" l="l" r="r" t="t"/>
                  <a:pathLst>
                    <a:path extrusionOk="0" h="613536" w="82676">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78" name="Google Shape;578;p8"/>
            <p:cNvGrpSpPr/>
            <p:nvPr/>
          </p:nvGrpSpPr>
          <p:grpSpPr>
            <a:xfrm>
              <a:off x="8299552" y="3133869"/>
              <a:ext cx="333219" cy="2017814"/>
              <a:chOff x="967895" y="415018"/>
              <a:chExt cx="628714" cy="3807196"/>
            </a:xfrm>
          </p:grpSpPr>
          <p:sp>
            <p:nvSpPr>
              <p:cNvPr id="579" name="Google Shape;579;p8"/>
              <p:cNvSpPr/>
              <p:nvPr/>
            </p:nvSpPr>
            <p:spPr>
              <a:xfrm>
                <a:off x="1207136" y="963615"/>
                <a:ext cx="150300" cy="3258600"/>
              </a:xfrm>
              <a:prstGeom prst="trapezoid">
                <a:avLst>
                  <a:gd fmla="val 25183" name="adj"/>
                </a:avLst>
              </a:prstGeom>
              <a:gradFill>
                <a:gsLst>
                  <a:gs pos="0">
                    <a:srgbClr val="FFFFFF">
                      <a:alpha val="50588"/>
                      <a:alpha val="16200"/>
                    </a:srgbClr>
                  </a:gs>
                  <a:gs pos="100000">
                    <a:srgbClr val="FFFFFF">
                      <a:alpha val="0"/>
                      <a:alpha val="1620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 name="Google Shape;580;p8"/>
              <p:cNvGrpSpPr/>
              <p:nvPr/>
            </p:nvGrpSpPr>
            <p:grpSpPr>
              <a:xfrm>
                <a:off x="967895" y="415018"/>
                <a:ext cx="628714" cy="801374"/>
                <a:chOff x="1774126" y="766200"/>
                <a:chExt cx="1582467" cy="2017050"/>
              </a:xfrm>
            </p:grpSpPr>
            <p:sp>
              <p:nvSpPr>
                <p:cNvPr id="581" name="Google Shape;581;p8"/>
                <p:cNvSpPr/>
                <p:nvPr/>
              </p:nvSpPr>
              <p:spPr>
                <a:xfrm>
                  <a:off x="2394628" y="2579744"/>
                  <a:ext cx="341579" cy="203506"/>
                </a:xfrm>
                <a:custGeom>
                  <a:rect b="b" l="l" r="r" t="t"/>
                  <a:pathLst>
                    <a:path extrusionOk="0" h="163131" w="273811">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 name="Google Shape;582;p8"/>
                <p:cNvSpPr/>
                <p:nvPr/>
              </p:nvSpPr>
              <p:spPr>
                <a:xfrm>
                  <a:off x="1774126" y="1886912"/>
                  <a:ext cx="638562" cy="840960"/>
                </a:xfrm>
                <a:custGeom>
                  <a:rect b="b" l="l" r="r" t="t"/>
                  <a:pathLst>
                    <a:path extrusionOk="0" h="674116" w="511873">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 name="Google Shape;583;p8"/>
                <p:cNvSpPr/>
                <p:nvPr/>
              </p:nvSpPr>
              <p:spPr>
                <a:xfrm>
                  <a:off x="2718110" y="1886912"/>
                  <a:ext cx="638483" cy="840960"/>
                </a:xfrm>
                <a:custGeom>
                  <a:rect b="b" l="l" r="r" t="t"/>
                  <a:pathLst>
                    <a:path extrusionOk="0" h="674116" w="51181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 name="Google Shape;584;p8"/>
                <p:cNvSpPr/>
                <p:nvPr/>
              </p:nvSpPr>
              <p:spPr>
                <a:xfrm>
                  <a:off x="2187286" y="766200"/>
                  <a:ext cx="756210" cy="1882078"/>
                </a:xfrm>
                <a:custGeom>
                  <a:rect b="b" l="l" r="r" t="t"/>
                  <a:pathLst>
                    <a:path extrusionOk="0" h="1508680" w="60618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 name="Google Shape;585;p8"/>
                <p:cNvSpPr/>
                <p:nvPr/>
              </p:nvSpPr>
              <p:spPr>
                <a:xfrm>
                  <a:off x="2568529" y="766497"/>
                  <a:ext cx="375239" cy="1881623"/>
                </a:xfrm>
                <a:custGeom>
                  <a:rect b="b" l="l" r="r" t="t"/>
                  <a:pathLst>
                    <a:path extrusionOk="0" h="1508315" w="300793">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Google Shape;586;p8"/>
                <p:cNvSpPr/>
                <p:nvPr/>
              </p:nvSpPr>
              <p:spPr>
                <a:xfrm>
                  <a:off x="2353668" y="1074766"/>
                  <a:ext cx="423489" cy="184811"/>
                </a:xfrm>
                <a:custGeom>
                  <a:rect b="b" l="l" r="r" t="t"/>
                  <a:pathLst>
                    <a:path extrusionOk="0" h="148145" w="33947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7" name="Google Shape;587;p8"/>
                <p:cNvSpPr/>
                <p:nvPr/>
              </p:nvSpPr>
              <p:spPr>
                <a:xfrm>
                  <a:off x="2568529" y="1074924"/>
                  <a:ext cx="208654" cy="184732"/>
                </a:xfrm>
                <a:custGeom>
                  <a:rect b="b" l="l" r="r" t="t"/>
                  <a:pathLst>
                    <a:path extrusionOk="0" h="148082" w="167258">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8" name="Google Shape;588;p8"/>
                <p:cNvSpPr/>
                <p:nvPr/>
              </p:nvSpPr>
              <p:spPr>
                <a:xfrm>
                  <a:off x="2513864" y="1953303"/>
                  <a:ext cx="103138" cy="765386"/>
                </a:xfrm>
                <a:custGeom>
                  <a:rect b="b" l="l" r="r" t="t"/>
                  <a:pathLst>
                    <a:path extrusionOk="0" h="613536" w="82676">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89" name="Google Shape;589;p8"/>
            <p:cNvGrpSpPr/>
            <p:nvPr/>
          </p:nvGrpSpPr>
          <p:grpSpPr>
            <a:xfrm>
              <a:off x="104275" y="50550"/>
              <a:ext cx="8948150" cy="772675"/>
              <a:chOff x="104275" y="50550"/>
              <a:chExt cx="8948150" cy="772675"/>
            </a:xfrm>
          </p:grpSpPr>
          <p:sp>
            <p:nvSpPr>
              <p:cNvPr id="590" name="Google Shape;590;p8"/>
              <p:cNvSpPr/>
              <p:nvPr/>
            </p:nvSpPr>
            <p:spPr>
              <a:xfrm>
                <a:off x="8694850" y="1143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91" name="Google Shape;591;p8"/>
              <p:cNvSpPr/>
              <p:nvPr/>
            </p:nvSpPr>
            <p:spPr>
              <a:xfrm>
                <a:off x="5156375" y="146713"/>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92" name="Google Shape;592;p8"/>
              <p:cNvSpPr/>
              <p:nvPr/>
            </p:nvSpPr>
            <p:spPr>
              <a:xfrm>
                <a:off x="7219963" y="349471"/>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93" name="Google Shape;593;p8"/>
              <p:cNvSpPr/>
              <p:nvPr/>
            </p:nvSpPr>
            <p:spPr>
              <a:xfrm>
                <a:off x="7252363" y="114324"/>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94" name="Google Shape;594;p8"/>
              <p:cNvSpPr/>
              <p:nvPr/>
            </p:nvSpPr>
            <p:spPr>
              <a:xfrm>
                <a:off x="7998675" y="226350"/>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95" name="Google Shape;595;p8"/>
              <p:cNvSpPr/>
              <p:nvPr/>
            </p:nvSpPr>
            <p:spPr>
              <a:xfrm>
                <a:off x="6352675" y="1143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96" name="Google Shape;596;p8"/>
              <p:cNvSpPr/>
              <p:nvPr/>
            </p:nvSpPr>
            <p:spPr>
              <a:xfrm>
                <a:off x="3736700" y="30070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97" name="Google Shape;597;p8"/>
              <p:cNvSpPr/>
              <p:nvPr/>
            </p:nvSpPr>
            <p:spPr>
              <a:xfrm>
                <a:off x="2805625" y="30070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98" name="Google Shape;598;p8"/>
              <p:cNvSpPr/>
              <p:nvPr/>
            </p:nvSpPr>
            <p:spPr>
              <a:xfrm>
                <a:off x="1913750" y="30070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599" name="Google Shape;599;p8"/>
              <p:cNvSpPr/>
              <p:nvPr/>
            </p:nvSpPr>
            <p:spPr>
              <a:xfrm>
                <a:off x="3266675" y="11432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00" name="Google Shape;600;p8"/>
              <p:cNvSpPr/>
              <p:nvPr/>
            </p:nvSpPr>
            <p:spPr>
              <a:xfrm>
                <a:off x="262050" y="1143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01" name="Google Shape;601;p8"/>
              <p:cNvSpPr/>
              <p:nvPr/>
            </p:nvSpPr>
            <p:spPr>
              <a:xfrm>
                <a:off x="1279125" y="22082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02" name="Google Shape;602;p8"/>
              <p:cNvSpPr/>
              <p:nvPr/>
            </p:nvSpPr>
            <p:spPr>
              <a:xfrm>
                <a:off x="1055175" y="4723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03" name="Google Shape;603;p8"/>
              <p:cNvSpPr/>
              <p:nvPr/>
            </p:nvSpPr>
            <p:spPr>
              <a:xfrm>
                <a:off x="872350" y="35235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8"/>
              <p:cNvSpPr/>
              <p:nvPr/>
            </p:nvSpPr>
            <p:spPr>
              <a:xfrm>
                <a:off x="7014788" y="26090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8"/>
              <p:cNvSpPr/>
              <p:nvPr/>
            </p:nvSpPr>
            <p:spPr>
              <a:xfrm>
                <a:off x="8777500" y="31995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8"/>
              <p:cNvSpPr/>
              <p:nvPr/>
            </p:nvSpPr>
            <p:spPr>
              <a:xfrm>
                <a:off x="4467225" y="19130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8"/>
              <p:cNvSpPr/>
              <p:nvPr/>
            </p:nvSpPr>
            <p:spPr>
              <a:xfrm>
                <a:off x="2601875" y="196828"/>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8"/>
              <p:cNvSpPr/>
              <p:nvPr/>
            </p:nvSpPr>
            <p:spPr>
              <a:xfrm>
                <a:off x="5288025" y="2263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09" name="Google Shape;609;p8"/>
              <p:cNvSpPr/>
              <p:nvPr/>
            </p:nvSpPr>
            <p:spPr>
              <a:xfrm>
                <a:off x="5948425" y="3818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10" name="Google Shape;610;p8"/>
              <p:cNvSpPr/>
              <p:nvPr/>
            </p:nvSpPr>
            <p:spPr>
              <a:xfrm>
                <a:off x="9020025" y="41427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11" name="Google Shape;611;p8"/>
              <p:cNvSpPr/>
              <p:nvPr/>
            </p:nvSpPr>
            <p:spPr>
              <a:xfrm>
                <a:off x="1588200" y="505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12" name="Google Shape;612;p8"/>
              <p:cNvSpPr/>
              <p:nvPr/>
            </p:nvSpPr>
            <p:spPr>
              <a:xfrm>
                <a:off x="3636675" y="4723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13" name="Google Shape;613;p8"/>
              <p:cNvSpPr/>
              <p:nvPr/>
            </p:nvSpPr>
            <p:spPr>
              <a:xfrm>
                <a:off x="104275" y="34947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14" name="Google Shape;614;p8"/>
              <p:cNvSpPr/>
              <p:nvPr/>
            </p:nvSpPr>
            <p:spPr>
              <a:xfrm>
                <a:off x="4558675" y="300700"/>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15" name="Google Shape;615;p8"/>
              <p:cNvSpPr/>
              <p:nvPr/>
            </p:nvSpPr>
            <p:spPr>
              <a:xfrm>
                <a:off x="6054325" y="29042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16" name="Google Shape;616;p8"/>
              <p:cNvSpPr/>
              <p:nvPr/>
            </p:nvSpPr>
            <p:spPr>
              <a:xfrm>
                <a:off x="8181475" y="2904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17" name="Google Shape;617;p8"/>
              <p:cNvSpPr/>
              <p:nvPr/>
            </p:nvSpPr>
            <p:spPr>
              <a:xfrm>
                <a:off x="6024800" y="442828"/>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8"/>
              <p:cNvSpPr/>
              <p:nvPr/>
            </p:nvSpPr>
            <p:spPr>
              <a:xfrm>
                <a:off x="2292625" y="6319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19" name="Google Shape;619;p8"/>
              <p:cNvSpPr/>
              <p:nvPr/>
            </p:nvSpPr>
            <p:spPr>
              <a:xfrm>
                <a:off x="5464400" y="7199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20" name="Google Shape;620;p8"/>
              <p:cNvSpPr/>
              <p:nvPr/>
            </p:nvSpPr>
            <p:spPr>
              <a:xfrm>
                <a:off x="294450" y="7199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21" name="Google Shape;621;p8"/>
              <p:cNvSpPr/>
              <p:nvPr/>
            </p:nvSpPr>
            <p:spPr>
              <a:xfrm>
                <a:off x="7822650" y="63197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22" name="Google Shape;622;p8"/>
              <p:cNvSpPr/>
              <p:nvPr/>
            </p:nvSpPr>
            <p:spPr>
              <a:xfrm>
                <a:off x="8583225" y="7908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grpSp>
      </p:grpSp>
      <p:sp>
        <p:nvSpPr>
          <p:cNvPr id="623" name="Google Shape;623;p8"/>
          <p:cNvSpPr txBox="1"/>
          <p:nvPr>
            <p:ph type="title"/>
          </p:nvPr>
        </p:nvSpPr>
        <p:spPr>
          <a:xfrm>
            <a:off x="855300" y="836000"/>
            <a:ext cx="62409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24" name="Google Shape;624;p8"/>
          <p:cNvSpPr txBox="1"/>
          <p:nvPr>
            <p:ph idx="12" type="sldNum"/>
          </p:nvPr>
        </p:nvSpPr>
        <p:spPr>
          <a:xfrm>
            <a:off x="4297650" y="45974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Clouds only">
  <p:cSld name="TITLE_ONLY_1">
    <p:spTree>
      <p:nvGrpSpPr>
        <p:cNvPr id="625" name="Shape 625"/>
        <p:cNvGrpSpPr/>
        <p:nvPr/>
      </p:nvGrpSpPr>
      <p:grpSpPr>
        <a:xfrm>
          <a:off x="0" y="0"/>
          <a:ext cx="0" cy="0"/>
          <a:chOff x="0" y="0"/>
          <a:chExt cx="0" cy="0"/>
        </a:xfrm>
      </p:grpSpPr>
      <p:grpSp>
        <p:nvGrpSpPr>
          <p:cNvPr id="626" name="Google Shape;626;p9"/>
          <p:cNvGrpSpPr/>
          <p:nvPr/>
        </p:nvGrpSpPr>
        <p:grpSpPr>
          <a:xfrm>
            <a:off x="104275" y="50550"/>
            <a:ext cx="10266591" cy="5287714"/>
            <a:chOff x="104275" y="50550"/>
            <a:chExt cx="10266591" cy="5287714"/>
          </a:xfrm>
        </p:grpSpPr>
        <p:sp>
          <p:nvSpPr>
            <p:cNvPr id="627" name="Google Shape;627;p9"/>
            <p:cNvSpPr/>
            <p:nvPr/>
          </p:nvSpPr>
          <p:spPr>
            <a:xfrm>
              <a:off x="2444298" y="3856703"/>
              <a:ext cx="2558390" cy="1098526"/>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 name="Google Shape;628;p9"/>
            <p:cNvSpPr/>
            <p:nvPr/>
          </p:nvSpPr>
          <p:spPr>
            <a:xfrm>
              <a:off x="5295333" y="4495140"/>
              <a:ext cx="1449771" cy="493781"/>
            </a:xfrm>
            <a:custGeom>
              <a:rect b="b" l="l" r="r" t="t"/>
              <a:pathLst>
                <a:path extrusionOk="0" h="977784" w="2870834">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 name="Google Shape;629;p9"/>
            <p:cNvSpPr/>
            <p:nvPr/>
          </p:nvSpPr>
          <p:spPr>
            <a:xfrm>
              <a:off x="4159304" y="3962484"/>
              <a:ext cx="1535294" cy="703291"/>
            </a:xfrm>
            <a:custGeom>
              <a:rect b="b" l="l" r="r" t="t"/>
              <a:pathLst>
                <a:path extrusionOk="0" h="1182002" w="2580326">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 name="Google Shape;630;p9"/>
            <p:cNvSpPr/>
            <p:nvPr/>
          </p:nvSpPr>
          <p:spPr>
            <a:xfrm>
              <a:off x="4832518" y="3687079"/>
              <a:ext cx="3420308" cy="1468618"/>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 name="Google Shape;631;p9"/>
            <p:cNvSpPr/>
            <p:nvPr/>
          </p:nvSpPr>
          <p:spPr>
            <a:xfrm>
              <a:off x="2867782" y="4501768"/>
              <a:ext cx="1717868" cy="654661"/>
            </a:xfrm>
            <a:custGeom>
              <a:rect b="b" l="l" r="r" t="t"/>
              <a:pathLst>
                <a:path extrusionOk="0" h="1400344" w="3674584">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 name="Google Shape;632;p9"/>
            <p:cNvSpPr/>
            <p:nvPr/>
          </p:nvSpPr>
          <p:spPr>
            <a:xfrm flipH="1">
              <a:off x="2057325" y="4709438"/>
              <a:ext cx="941819" cy="431431"/>
            </a:xfrm>
            <a:custGeom>
              <a:rect b="b" l="l" r="r" t="t"/>
              <a:pathLst>
                <a:path extrusionOk="0" h="1182002" w="2580326">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3" name="Google Shape;633;p9"/>
            <p:cNvSpPr/>
            <p:nvPr/>
          </p:nvSpPr>
          <p:spPr>
            <a:xfrm>
              <a:off x="6498024" y="3944922"/>
              <a:ext cx="3656211" cy="1393342"/>
            </a:xfrm>
            <a:custGeom>
              <a:rect b="b" l="l" r="r" t="t"/>
              <a:pathLst>
                <a:path extrusionOk="0" h="1400344" w="3674584">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4" name="Google Shape;634;p9"/>
            <p:cNvSpPr/>
            <p:nvPr/>
          </p:nvSpPr>
          <p:spPr>
            <a:xfrm flipH="1">
              <a:off x="6348583" y="2926377"/>
              <a:ext cx="4022282" cy="1727094"/>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35" name="Google Shape;635;p9"/>
            <p:cNvGrpSpPr/>
            <p:nvPr/>
          </p:nvGrpSpPr>
          <p:grpSpPr>
            <a:xfrm>
              <a:off x="104275" y="50550"/>
              <a:ext cx="8948150" cy="772675"/>
              <a:chOff x="104275" y="50550"/>
              <a:chExt cx="8948150" cy="772675"/>
            </a:xfrm>
          </p:grpSpPr>
          <p:sp>
            <p:nvSpPr>
              <p:cNvPr id="636" name="Google Shape;636;p9"/>
              <p:cNvSpPr/>
              <p:nvPr/>
            </p:nvSpPr>
            <p:spPr>
              <a:xfrm>
                <a:off x="8694850" y="1143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37" name="Google Shape;637;p9"/>
              <p:cNvSpPr/>
              <p:nvPr/>
            </p:nvSpPr>
            <p:spPr>
              <a:xfrm>
                <a:off x="5156375" y="146713"/>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38" name="Google Shape;638;p9"/>
              <p:cNvSpPr/>
              <p:nvPr/>
            </p:nvSpPr>
            <p:spPr>
              <a:xfrm>
                <a:off x="7219963" y="349471"/>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39" name="Google Shape;639;p9"/>
              <p:cNvSpPr/>
              <p:nvPr/>
            </p:nvSpPr>
            <p:spPr>
              <a:xfrm>
                <a:off x="7252363" y="114324"/>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40" name="Google Shape;640;p9"/>
              <p:cNvSpPr/>
              <p:nvPr/>
            </p:nvSpPr>
            <p:spPr>
              <a:xfrm>
                <a:off x="7998675" y="226350"/>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41" name="Google Shape;641;p9"/>
              <p:cNvSpPr/>
              <p:nvPr/>
            </p:nvSpPr>
            <p:spPr>
              <a:xfrm>
                <a:off x="6352675" y="1143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42" name="Google Shape;642;p9"/>
              <p:cNvSpPr/>
              <p:nvPr/>
            </p:nvSpPr>
            <p:spPr>
              <a:xfrm>
                <a:off x="3736700" y="30070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43" name="Google Shape;643;p9"/>
              <p:cNvSpPr/>
              <p:nvPr/>
            </p:nvSpPr>
            <p:spPr>
              <a:xfrm>
                <a:off x="2805625" y="30070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44" name="Google Shape;644;p9"/>
              <p:cNvSpPr/>
              <p:nvPr/>
            </p:nvSpPr>
            <p:spPr>
              <a:xfrm>
                <a:off x="1913750" y="30070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45" name="Google Shape;645;p9"/>
              <p:cNvSpPr/>
              <p:nvPr/>
            </p:nvSpPr>
            <p:spPr>
              <a:xfrm>
                <a:off x="3266675" y="11432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46" name="Google Shape;646;p9"/>
              <p:cNvSpPr/>
              <p:nvPr/>
            </p:nvSpPr>
            <p:spPr>
              <a:xfrm>
                <a:off x="262050" y="1143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47" name="Google Shape;647;p9"/>
              <p:cNvSpPr/>
              <p:nvPr/>
            </p:nvSpPr>
            <p:spPr>
              <a:xfrm>
                <a:off x="1279125" y="22082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48" name="Google Shape;648;p9"/>
              <p:cNvSpPr/>
              <p:nvPr/>
            </p:nvSpPr>
            <p:spPr>
              <a:xfrm>
                <a:off x="1055175" y="4723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49" name="Google Shape;649;p9"/>
              <p:cNvSpPr/>
              <p:nvPr/>
            </p:nvSpPr>
            <p:spPr>
              <a:xfrm>
                <a:off x="872350" y="35235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9"/>
              <p:cNvSpPr/>
              <p:nvPr/>
            </p:nvSpPr>
            <p:spPr>
              <a:xfrm>
                <a:off x="7014788" y="26090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9"/>
              <p:cNvSpPr/>
              <p:nvPr/>
            </p:nvSpPr>
            <p:spPr>
              <a:xfrm>
                <a:off x="8777500" y="31995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9"/>
              <p:cNvSpPr/>
              <p:nvPr/>
            </p:nvSpPr>
            <p:spPr>
              <a:xfrm>
                <a:off x="4467225" y="19130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9"/>
              <p:cNvSpPr/>
              <p:nvPr/>
            </p:nvSpPr>
            <p:spPr>
              <a:xfrm>
                <a:off x="2601875" y="196828"/>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9"/>
              <p:cNvSpPr/>
              <p:nvPr/>
            </p:nvSpPr>
            <p:spPr>
              <a:xfrm>
                <a:off x="5288025" y="2263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55" name="Google Shape;655;p9"/>
              <p:cNvSpPr/>
              <p:nvPr/>
            </p:nvSpPr>
            <p:spPr>
              <a:xfrm>
                <a:off x="5948425" y="3818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56" name="Google Shape;656;p9"/>
              <p:cNvSpPr/>
              <p:nvPr/>
            </p:nvSpPr>
            <p:spPr>
              <a:xfrm>
                <a:off x="9020025" y="41427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57" name="Google Shape;657;p9"/>
              <p:cNvSpPr/>
              <p:nvPr/>
            </p:nvSpPr>
            <p:spPr>
              <a:xfrm>
                <a:off x="1588200" y="505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58" name="Google Shape;658;p9"/>
              <p:cNvSpPr/>
              <p:nvPr/>
            </p:nvSpPr>
            <p:spPr>
              <a:xfrm>
                <a:off x="3636675" y="4723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59" name="Google Shape;659;p9"/>
              <p:cNvSpPr/>
              <p:nvPr/>
            </p:nvSpPr>
            <p:spPr>
              <a:xfrm>
                <a:off x="104275" y="34947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60" name="Google Shape;660;p9"/>
              <p:cNvSpPr/>
              <p:nvPr/>
            </p:nvSpPr>
            <p:spPr>
              <a:xfrm>
                <a:off x="4558675" y="300700"/>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61" name="Google Shape;661;p9"/>
              <p:cNvSpPr/>
              <p:nvPr/>
            </p:nvSpPr>
            <p:spPr>
              <a:xfrm>
                <a:off x="6054325" y="29042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62" name="Google Shape;662;p9"/>
              <p:cNvSpPr/>
              <p:nvPr/>
            </p:nvSpPr>
            <p:spPr>
              <a:xfrm>
                <a:off x="8181475" y="2904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63" name="Google Shape;663;p9"/>
              <p:cNvSpPr/>
              <p:nvPr/>
            </p:nvSpPr>
            <p:spPr>
              <a:xfrm>
                <a:off x="6024800" y="442828"/>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9"/>
              <p:cNvSpPr/>
              <p:nvPr/>
            </p:nvSpPr>
            <p:spPr>
              <a:xfrm>
                <a:off x="2292625" y="6319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65" name="Google Shape;665;p9"/>
              <p:cNvSpPr/>
              <p:nvPr/>
            </p:nvSpPr>
            <p:spPr>
              <a:xfrm>
                <a:off x="5464400" y="7199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66" name="Google Shape;666;p9"/>
              <p:cNvSpPr/>
              <p:nvPr/>
            </p:nvSpPr>
            <p:spPr>
              <a:xfrm>
                <a:off x="294450" y="7199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67" name="Google Shape;667;p9"/>
              <p:cNvSpPr/>
              <p:nvPr/>
            </p:nvSpPr>
            <p:spPr>
              <a:xfrm>
                <a:off x="7822650" y="63197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668" name="Google Shape;668;p9"/>
              <p:cNvSpPr/>
              <p:nvPr/>
            </p:nvSpPr>
            <p:spPr>
              <a:xfrm>
                <a:off x="8583225" y="7908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grpSp>
      </p:grpSp>
      <p:sp>
        <p:nvSpPr>
          <p:cNvPr id="669" name="Google Shape;669;p9"/>
          <p:cNvSpPr txBox="1"/>
          <p:nvPr>
            <p:ph type="title"/>
          </p:nvPr>
        </p:nvSpPr>
        <p:spPr>
          <a:xfrm>
            <a:off x="855300" y="836000"/>
            <a:ext cx="62409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70" name="Google Shape;670;p9"/>
          <p:cNvSpPr txBox="1"/>
          <p:nvPr>
            <p:ph idx="12" type="sldNum"/>
          </p:nvPr>
        </p:nvSpPr>
        <p:spPr>
          <a:xfrm>
            <a:off x="4297650" y="45974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71" name="Shape 671"/>
        <p:cNvGrpSpPr/>
        <p:nvPr/>
      </p:nvGrpSpPr>
      <p:grpSpPr>
        <a:xfrm>
          <a:off x="0" y="0"/>
          <a:ext cx="0" cy="0"/>
          <a:chOff x="0" y="0"/>
          <a:chExt cx="0" cy="0"/>
        </a:xfrm>
      </p:grpSpPr>
      <p:grpSp>
        <p:nvGrpSpPr>
          <p:cNvPr id="672" name="Google Shape;672;p10"/>
          <p:cNvGrpSpPr/>
          <p:nvPr/>
        </p:nvGrpSpPr>
        <p:grpSpPr>
          <a:xfrm>
            <a:off x="104275" y="50550"/>
            <a:ext cx="10266591" cy="5287714"/>
            <a:chOff x="104275" y="50550"/>
            <a:chExt cx="10266591" cy="5287714"/>
          </a:xfrm>
        </p:grpSpPr>
        <p:sp>
          <p:nvSpPr>
            <p:cNvPr id="673" name="Google Shape;673;p10"/>
            <p:cNvSpPr/>
            <p:nvPr/>
          </p:nvSpPr>
          <p:spPr>
            <a:xfrm>
              <a:off x="2444298" y="3856703"/>
              <a:ext cx="2558390" cy="1098526"/>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 name="Google Shape;674;p10"/>
            <p:cNvSpPr/>
            <p:nvPr/>
          </p:nvSpPr>
          <p:spPr>
            <a:xfrm>
              <a:off x="5295333" y="4495140"/>
              <a:ext cx="1449771" cy="493781"/>
            </a:xfrm>
            <a:custGeom>
              <a:rect b="b" l="l" r="r" t="t"/>
              <a:pathLst>
                <a:path extrusionOk="0" h="977784" w="2870834">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 name="Google Shape;675;p10"/>
            <p:cNvSpPr/>
            <p:nvPr/>
          </p:nvSpPr>
          <p:spPr>
            <a:xfrm>
              <a:off x="4159304" y="3962484"/>
              <a:ext cx="1535294" cy="703291"/>
            </a:xfrm>
            <a:custGeom>
              <a:rect b="b" l="l" r="r" t="t"/>
              <a:pathLst>
                <a:path extrusionOk="0" h="1182002" w="2580326">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6" name="Google Shape;676;p10"/>
            <p:cNvSpPr/>
            <p:nvPr/>
          </p:nvSpPr>
          <p:spPr>
            <a:xfrm>
              <a:off x="4832518" y="3687079"/>
              <a:ext cx="3420308" cy="1468618"/>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 name="Google Shape;677;p10"/>
            <p:cNvSpPr/>
            <p:nvPr/>
          </p:nvSpPr>
          <p:spPr>
            <a:xfrm>
              <a:off x="2867782" y="4501768"/>
              <a:ext cx="1717868" cy="654661"/>
            </a:xfrm>
            <a:custGeom>
              <a:rect b="b" l="l" r="r" t="t"/>
              <a:pathLst>
                <a:path extrusionOk="0" h="1400344" w="3674584">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 name="Google Shape;678;p10"/>
            <p:cNvSpPr/>
            <p:nvPr/>
          </p:nvSpPr>
          <p:spPr>
            <a:xfrm flipH="1">
              <a:off x="2057325" y="4709438"/>
              <a:ext cx="941819" cy="431431"/>
            </a:xfrm>
            <a:custGeom>
              <a:rect b="b" l="l" r="r" t="t"/>
              <a:pathLst>
                <a:path extrusionOk="0" h="1182002" w="2580326">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9" name="Google Shape;679;p10"/>
            <p:cNvSpPr/>
            <p:nvPr/>
          </p:nvSpPr>
          <p:spPr>
            <a:xfrm>
              <a:off x="6498024" y="3944922"/>
              <a:ext cx="3656211" cy="1393342"/>
            </a:xfrm>
            <a:custGeom>
              <a:rect b="b" l="l" r="r" t="t"/>
              <a:pathLst>
                <a:path extrusionOk="0" h="1400344" w="3674584">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0" name="Google Shape;680;p10"/>
            <p:cNvSpPr/>
            <p:nvPr/>
          </p:nvSpPr>
          <p:spPr>
            <a:xfrm flipH="1">
              <a:off x="6348583" y="2926377"/>
              <a:ext cx="4022282" cy="1727094"/>
            </a:xfrm>
            <a:custGeom>
              <a:rect b="b" l="l" r="r" t="t"/>
              <a:pathLst>
                <a:path extrusionOk="0" h="2349788" w="5472493">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81" name="Google Shape;681;p10"/>
            <p:cNvGrpSpPr/>
            <p:nvPr/>
          </p:nvGrpSpPr>
          <p:grpSpPr>
            <a:xfrm>
              <a:off x="7817748" y="1079748"/>
              <a:ext cx="408036" cy="4063663"/>
              <a:chOff x="967895" y="415018"/>
              <a:chExt cx="628714" cy="6262387"/>
            </a:xfrm>
          </p:grpSpPr>
          <p:sp>
            <p:nvSpPr>
              <p:cNvPr id="682" name="Google Shape;682;p10"/>
              <p:cNvSpPr/>
              <p:nvPr/>
            </p:nvSpPr>
            <p:spPr>
              <a:xfrm>
                <a:off x="1207111" y="963605"/>
                <a:ext cx="150300" cy="5713800"/>
              </a:xfrm>
              <a:prstGeom prst="trapezoid">
                <a:avLst>
                  <a:gd fmla="val 25183" name="adj"/>
                </a:avLst>
              </a:prstGeom>
              <a:gradFill>
                <a:gsLst>
                  <a:gs pos="0">
                    <a:srgbClr val="FFFFFF">
                      <a:alpha val="50588"/>
                      <a:alpha val="16200"/>
                    </a:srgbClr>
                  </a:gs>
                  <a:gs pos="100000">
                    <a:srgbClr val="FFFFFF">
                      <a:alpha val="0"/>
                      <a:alpha val="1620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 name="Google Shape;683;p10"/>
              <p:cNvGrpSpPr/>
              <p:nvPr/>
            </p:nvGrpSpPr>
            <p:grpSpPr>
              <a:xfrm>
                <a:off x="967895" y="415018"/>
                <a:ext cx="628714" cy="801374"/>
                <a:chOff x="1774126" y="766200"/>
                <a:chExt cx="1582467" cy="2017050"/>
              </a:xfrm>
            </p:grpSpPr>
            <p:sp>
              <p:nvSpPr>
                <p:cNvPr id="684" name="Google Shape;684;p10"/>
                <p:cNvSpPr/>
                <p:nvPr/>
              </p:nvSpPr>
              <p:spPr>
                <a:xfrm>
                  <a:off x="2394628" y="2579744"/>
                  <a:ext cx="341579" cy="203506"/>
                </a:xfrm>
                <a:custGeom>
                  <a:rect b="b" l="l" r="r" t="t"/>
                  <a:pathLst>
                    <a:path extrusionOk="0" h="163131" w="273811">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5" name="Google Shape;685;p10"/>
                <p:cNvSpPr/>
                <p:nvPr/>
              </p:nvSpPr>
              <p:spPr>
                <a:xfrm>
                  <a:off x="1774126" y="1886912"/>
                  <a:ext cx="638562" cy="840960"/>
                </a:xfrm>
                <a:custGeom>
                  <a:rect b="b" l="l" r="r" t="t"/>
                  <a:pathLst>
                    <a:path extrusionOk="0" h="674116" w="511873">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6" name="Google Shape;686;p10"/>
                <p:cNvSpPr/>
                <p:nvPr/>
              </p:nvSpPr>
              <p:spPr>
                <a:xfrm>
                  <a:off x="2718110" y="1886912"/>
                  <a:ext cx="638483" cy="840960"/>
                </a:xfrm>
                <a:custGeom>
                  <a:rect b="b" l="l" r="r" t="t"/>
                  <a:pathLst>
                    <a:path extrusionOk="0" h="674116" w="51181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7" name="Google Shape;687;p10"/>
                <p:cNvSpPr/>
                <p:nvPr/>
              </p:nvSpPr>
              <p:spPr>
                <a:xfrm>
                  <a:off x="2187286" y="766200"/>
                  <a:ext cx="756210" cy="1882078"/>
                </a:xfrm>
                <a:custGeom>
                  <a:rect b="b" l="l" r="r" t="t"/>
                  <a:pathLst>
                    <a:path extrusionOk="0" h="1508680" w="60618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8" name="Google Shape;688;p10"/>
                <p:cNvSpPr/>
                <p:nvPr/>
              </p:nvSpPr>
              <p:spPr>
                <a:xfrm>
                  <a:off x="2568529" y="766497"/>
                  <a:ext cx="375239" cy="1881623"/>
                </a:xfrm>
                <a:custGeom>
                  <a:rect b="b" l="l" r="r" t="t"/>
                  <a:pathLst>
                    <a:path extrusionOk="0" h="1508315" w="300793">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9" name="Google Shape;689;p10"/>
                <p:cNvSpPr/>
                <p:nvPr/>
              </p:nvSpPr>
              <p:spPr>
                <a:xfrm>
                  <a:off x="2353668" y="1074766"/>
                  <a:ext cx="423489" cy="184811"/>
                </a:xfrm>
                <a:custGeom>
                  <a:rect b="b" l="l" r="r" t="t"/>
                  <a:pathLst>
                    <a:path extrusionOk="0" h="148145" w="33947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0" name="Google Shape;690;p10"/>
                <p:cNvSpPr/>
                <p:nvPr/>
              </p:nvSpPr>
              <p:spPr>
                <a:xfrm>
                  <a:off x="2568529" y="1074924"/>
                  <a:ext cx="208654" cy="184732"/>
                </a:xfrm>
                <a:custGeom>
                  <a:rect b="b" l="l" r="r" t="t"/>
                  <a:pathLst>
                    <a:path extrusionOk="0" h="148082" w="167258">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 name="Google Shape;691;p10"/>
                <p:cNvSpPr/>
                <p:nvPr/>
              </p:nvSpPr>
              <p:spPr>
                <a:xfrm>
                  <a:off x="2513864" y="1953303"/>
                  <a:ext cx="103138" cy="765386"/>
                </a:xfrm>
                <a:custGeom>
                  <a:rect b="b" l="l" r="r" t="t"/>
                  <a:pathLst>
                    <a:path extrusionOk="0" h="613536" w="82676">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92" name="Google Shape;692;p10"/>
            <p:cNvGrpSpPr/>
            <p:nvPr/>
          </p:nvGrpSpPr>
          <p:grpSpPr>
            <a:xfrm>
              <a:off x="7200036" y="3718572"/>
              <a:ext cx="284493" cy="1424795"/>
              <a:chOff x="967895" y="415018"/>
              <a:chExt cx="628714" cy="3148718"/>
            </a:xfrm>
          </p:grpSpPr>
          <p:sp>
            <p:nvSpPr>
              <p:cNvPr id="693" name="Google Shape;693;p10"/>
              <p:cNvSpPr/>
              <p:nvPr/>
            </p:nvSpPr>
            <p:spPr>
              <a:xfrm>
                <a:off x="1207096" y="963636"/>
                <a:ext cx="150300" cy="2600100"/>
              </a:xfrm>
              <a:prstGeom prst="trapezoid">
                <a:avLst>
                  <a:gd fmla="val 25183" name="adj"/>
                </a:avLst>
              </a:prstGeom>
              <a:gradFill>
                <a:gsLst>
                  <a:gs pos="0">
                    <a:srgbClr val="FFFFFF">
                      <a:alpha val="50588"/>
                      <a:alpha val="16200"/>
                    </a:srgbClr>
                  </a:gs>
                  <a:gs pos="100000">
                    <a:srgbClr val="FFFFFF">
                      <a:alpha val="0"/>
                      <a:alpha val="1620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 name="Google Shape;694;p10"/>
              <p:cNvGrpSpPr/>
              <p:nvPr/>
            </p:nvGrpSpPr>
            <p:grpSpPr>
              <a:xfrm>
                <a:off x="967895" y="415018"/>
                <a:ext cx="628714" cy="801374"/>
                <a:chOff x="1774126" y="766200"/>
                <a:chExt cx="1582467" cy="2017050"/>
              </a:xfrm>
            </p:grpSpPr>
            <p:sp>
              <p:nvSpPr>
                <p:cNvPr id="695" name="Google Shape;695;p10"/>
                <p:cNvSpPr/>
                <p:nvPr/>
              </p:nvSpPr>
              <p:spPr>
                <a:xfrm>
                  <a:off x="2394628" y="2579744"/>
                  <a:ext cx="341579" cy="203506"/>
                </a:xfrm>
                <a:custGeom>
                  <a:rect b="b" l="l" r="r" t="t"/>
                  <a:pathLst>
                    <a:path extrusionOk="0" h="163131" w="273811">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6" name="Google Shape;696;p10"/>
                <p:cNvSpPr/>
                <p:nvPr/>
              </p:nvSpPr>
              <p:spPr>
                <a:xfrm>
                  <a:off x="1774126" y="1886912"/>
                  <a:ext cx="638562" cy="840960"/>
                </a:xfrm>
                <a:custGeom>
                  <a:rect b="b" l="l" r="r" t="t"/>
                  <a:pathLst>
                    <a:path extrusionOk="0" h="674116" w="511873">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 name="Google Shape;697;p10"/>
                <p:cNvSpPr/>
                <p:nvPr/>
              </p:nvSpPr>
              <p:spPr>
                <a:xfrm>
                  <a:off x="2718110" y="1886912"/>
                  <a:ext cx="638483" cy="840960"/>
                </a:xfrm>
                <a:custGeom>
                  <a:rect b="b" l="l" r="r" t="t"/>
                  <a:pathLst>
                    <a:path extrusionOk="0" h="674116" w="51181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 name="Google Shape;698;p10"/>
                <p:cNvSpPr/>
                <p:nvPr/>
              </p:nvSpPr>
              <p:spPr>
                <a:xfrm>
                  <a:off x="2187286" y="766200"/>
                  <a:ext cx="756210" cy="1882078"/>
                </a:xfrm>
                <a:custGeom>
                  <a:rect b="b" l="l" r="r" t="t"/>
                  <a:pathLst>
                    <a:path extrusionOk="0" h="1508680" w="60618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 name="Google Shape;699;p10"/>
                <p:cNvSpPr/>
                <p:nvPr/>
              </p:nvSpPr>
              <p:spPr>
                <a:xfrm>
                  <a:off x="2568529" y="766497"/>
                  <a:ext cx="375239" cy="1881623"/>
                </a:xfrm>
                <a:custGeom>
                  <a:rect b="b" l="l" r="r" t="t"/>
                  <a:pathLst>
                    <a:path extrusionOk="0" h="1508315" w="300793">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 name="Google Shape;700;p10"/>
                <p:cNvSpPr/>
                <p:nvPr/>
              </p:nvSpPr>
              <p:spPr>
                <a:xfrm>
                  <a:off x="2353668" y="1074766"/>
                  <a:ext cx="423489" cy="184811"/>
                </a:xfrm>
                <a:custGeom>
                  <a:rect b="b" l="l" r="r" t="t"/>
                  <a:pathLst>
                    <a:path extrusionOk="0" h="148145" w="33947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 name="Google Shape;701;p10"/>
                <p:cNvSpPr/>
                <p:nvPr/>
              </p:nvSpPr>
              <p:spPr>
                <a:xfrm>
                  <a:off x="2568529" y="1074924"/>
                  <a:ext cx="208654" cy="184732"/>
                </a:xfrm>
                <a:custGeom>
                  <a:rect b="b" l="l" r="r" t="t"/>
                  <a:pathLst>
                    <a:path extrusionOk="0" h="148082" w="167258">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2" name="Google Shape;702;p10"/>
                <p:cNvSpPr/>
                <p:nvPr/>
              </p:nvSpPr>
              <p:spPr>
                <a:xfrm>
                  <a:off x="2513864" y="1953303"/>
                  <a:ext cx="103138" cy="765386"/>
                </a:xfrm>
                <a:custGeom>
                  <a:rect b="b" l="l" r="r" t="t"/>
                  <a:pathLst>
                    <a:path extrusionOk="0" h="613536" w="82676">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03" name="Google Shape;703;p10"/>
            <p:cNvGrpSpPr/>
            <p:nvPr/>
          </p:nvGrpSpPr>
          <p:grpSpPr>
            <a:xfrm>
              <a:off x="8299552" y="3133869"/>
              <a:ext cx="333219" cy="2017814"/>
              <a:chOff x="967895" y="415018"/>
              <a:chExt cx="628714" cy="3807196"/>
            </a:xfrm>
          </p:grpSpPr>
          <p:sp>
            <p:nvSpPr>
              <p:cNvPr id="704" name="Google Shape;704;p10"/>
              <p:cNvSpPr/>
              <p:nvPr/>
            </p:nvSpPr>
            <p:spPr>
              <a:xfrm>
                <a:off x="1207136" y="963615"/>
                <a:ext cx="150300" cy="3258600"/>
              </a:xfrm>
              <a:prstGeom prst="trapezoid">
                <a:avLst>
                  <a:gd fmla="val 25183" name="adj"/>
                </a:avLst>
              </a:prstGeom>
              <a:gradFill>
                <a:gsLst>
                  <a:gs pos="0">
                    <a:srgbClr val="FFFFFF">
                      <a:alpha val="50588"/>
                      <a:alpha val="16200"/>
                    </a:srgbClr>
                  </a:gs>
                  <a:gs pos="100000">
                    <a:srgbClr val="FFFFFF">
                      <a:alpha val="0"/>
                      <a:alpha val="1620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 name="Google Shape;705;p10"/>
              <p:cNvGrpSpPr/>
              <p:nvPr/>
            </p:nvGrpSpPr>
            <p:grpSpPr>
              <a:xfrm>
                <a:off x="967895" y="415018"/>
                <a:ext cx="628714" cy="801374"/>
                <a:chOff x="1774126" y="766200"/>
                <a:chExt cx="1582467" cy="2017050"/>
              </a:xfrm>
            </p:grpSpPr>
            <p:sp>
              <p:nvSpPr>
                <p:cNvPr id="706" name="Google Shape;706;p10"/>
                <p:cNvSpPr/>
                <p:nvPr/>
              </p:nvSpPr>
              <p:spPr>
                <a:xfrm>
                  <a:off x="2394628" y="2579744"/>
                  <a:ext cx="341579" cy="203506"/>
                </a:xfrm>
                <a:custGeom>
                  <a:rect b="b" l="l" r="r" t="t"/>
                  <a:pathLst>
                    <a:path extrusionOk="0" h="163131" w="273811">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7" name="Google Shape;707;p10"/>
                <p:cNvSpPr/>
                <p:nvPr/>
              </p:nvSpPr>
              <p:spPr>
                <a:xfrm>
                  <a:off x="1774126" y="1886912"/>
                  <a:ext cx="638562" cy="840960"/>
                </a:xfrm>
                <a:custGeom>
                  <a:rect b="b" l="l" r="r" t="t"/>
                  <a:pathLst>
                    <a:path extrusionOk="0" h="674116" w="511873">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8" name="Google Shape;708;p10"/>
                <p:cNvSpPr/>
                <p:nvPr/>
              </p:nvSpPr>
              <p:spPr>
                <a:xfrm>
                  <a:off x="2718110" y="1886912"/>
                  <a:ext cx="638483" cy="840960"/>
                </a:xfrm>
                <a:custGeom>
                  <a:rect b="b" l="l" r="r" t="t"/>
                  <a:pathLst>
                    <a:path extrusionOk="0" h="674116" w="51181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9" name="Google Shape;709;p10"/>
                <p:cNvSpPr/>
                <p:nvPr/>
              </p:nvSpPr>
              <p:spPr>
                <a:xfrm>
                  <a:off x="2187286" y="766200"/>
                  <a:ext cx="756210" cy="1882078"/>
                </a:xfrm>
                <a:custGeom>
                  <a:rect b="b" l="l" r="r" t="t"/>
                  <a:pathLst>
                    <a:path extrusionOk="0" h="1508680" w="60618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0" name="Google Shape;710;p10"/>
                <p:cNvSpPr/>
                <p:nvPr/>
              </p:nvSpPr>
              <p:spPr>
                <a:xfrm>
                  <a:off x="2568529" y="766497"/>
                  <a:ext cx="375239" cy="1881623"/>
                </a:xfrm>
                <a:custGeom>
                  <a:rect b="b" l="l" r="r" t="t"/>
                  <a:pathLst>
                    <a:path extrusionOk="0" h="1508315" w="300793">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1" name="Google Shape;711;p10"/>
                <p:cNvSpPr/>
                <p:nvPr/>
              </p:nvSpPr>
              <p:spPr>
                <a:xfrm>
                  <a:off x="2353668" y="1074766"/>
                  <a:ext cx="423489" cy="184811"/>
                </a:xfrm>
                <a:custGeom>
                  <a:rect b="b" l="l" r="r" t="t"/>
                  <a:pathLst>
                    <a:path extrusionOk="0" h="148145" w="33947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2" name="Google Shape;712;p10"/>
                <p:cNvSpPr/>
                <p:nvPr/>
              </p:nvSpPr>
              <p:spPr>
                <a:xfrm>
                  <a:off x="2568529" y="1074924"/>
                  <a:ext cx="208654" cy="184732"/>
                </a:xfrm>
                <a:custGeom>
                  <a:rect b="b" l="l" r="r" t="t"/>
                  <a:pathLst>
                    <a:path extrusionOk="0" h="148082" w="167258">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3" name="Google Shape;713;p10"/>
                <p:cNvSpPr/>
                <p:nvPr/>
              </p:nvSpPr>
              <p:spPr>
                <a:xfrm>
                  <a:off x="2513864" y="1953303"/>
                  <a:ext cx="103138" cy="765386"/>
                </a:xfrm>
                <a:custGeom>
                  <a:rect b="b" l="l" r="r" t="t"/>
                  <a:pathLst>
                    <a:path extrusionOk="0" h="613536" w="82676">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14" name="Google Shape;714;p10"/>
            <p:cNvGrpSpPr/>
            <p:nvPr/>
          </p:nvGrpSpPr>
          <p:grpSpPr>
            <a:xfrm>
              <a:off x="104275" y="50550"/>
              <a:ext cx="8948150" cy="772675"/>
              <a:chOff x="104275" y="50550"/>
              <a:chExt cx="8948150" cy="772675"/>
            </a:xfrm>
          </p:grpSpPr>
          <p:sp>
            <p:nvSpPr>
              <p:cNvPr id="715" name="Google Shape;715;p10"/>
              <p:cNvSpPr/>
              <p:nvPr/>
            </p:nvSpPr>
            <p:spPr>
              <a:xfrm>
                <a:off x="8694850" y="1143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716" name="Google Shape;716;p10"/>
              <p:cNvSpPr/>
              <p:nvPr/>
            </p:nvSpPr>
            <p:spPr>
              <a:xfrm>
                <a:off x="5156375" y="146713"/>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717" name="Google Shape;717;p10"/>
              <p:cNvSpPr/>
              <p:nvPr/>
            </p:nvSpPr>
            <p:spPr>
              <a:xfrm>
                <a:off x="7219963" y="349471"/>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718" name="Google Shape;718;p10"/>
              <p:cNvSpPr/>
              <p:nvPr/>
            </p:nvSpPr>
            <p:spPr>
              <a:xfrm>
                <a:off x="7252363" y="114324"/>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719" name="Google Shape;719;p10"/>
              <p:cNvSpPr/>
              <p:nvPr/>
            </p:nvSpPr>
            <p:spPr>
              <a:xfrm>
                <a:off x="7998675" y="226350"/>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720" name="Google Shape;720;p10"/>
              <p:cNvSpPr/>
              <p:nvPr/>
            </p:nvSpPr>
            <p:spPr>
              <a:xfrm>
                <a:off x="6352675" y="1143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721" name="Google Shape;721;p10"/>
              <p:cNvSpPr/>
              <p:nvPr/>
            </p:nvSpPr>
            <p:spPr>
              <a:xfrm>
                <a:off x="3736700" y="30070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722" name="Google Shape;722;p10"/>
              <p:cNvSpPr/>
              <p:nvPr/>
            </p:nvSpPr>
            <p:spPr>
              <a:xfrm>
                <a:off x="2805625" y="30070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723" name="Google Shape;723;p10"/>
              <p:cNvSpPr/>
              <p:nvPr/>
            </p:nvSpPr>
            <p:spPr>
              <a:xfrm>
                <a:off x="1913750" y="30070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724" name="Google Shape;724;p10"/>
              <p:cNvSpPr/>
              <p:nvPr/>
            </p:nvSpPr>
            <p:spPr>
              <a:xfrm>
                <a:off x="3266675" y="11432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725" name="Google Shape;725;p10"/>
              <p:cNvSpPr/>
              <p:nvPr/>
            </p:nvSpPr>
            <p:spPr>
              <a:xfrm>
                <a:off x="262050" y="1143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726" name="Google Shape;726;p10"/>
              <p:cNvSpPr/>
              <p:nvPr/>
            </p:nvSpPr>
            <p:spPr>
              <a:xfrm>
                <a:off x="1279125" y="22082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727" name="Google Shape;727;p10"/>
              <p:cNvSpPr/>
              <p:nvPr/>
            </p:nvSpPr>
            <p:spPr>
              <a:xfrm>
                <a:off x="1055175" y="4723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728" name="Google Shape;728;p10"/>
              <p:cNvSpPr/>
              <p:nvPr/>
            </p:nvSpPr>
            <p:spPr>
              <a:xfrm>
                <a:off x="872350" y="35235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0"/>
              <p:cNvSpPr/>
              <p:nvPr/>
            </p:nvSpPr>
            <p:spPr>
              <a:xfrm>
                <a:off x="7014788" y="26090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0"/>
              <p:cNvSpPr/>
              <p:nvPr/>
            </p:nvSpPr>
            <p:spPr>
              <a:xfrm>
                <a:off x="8777500" y="31995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0"/>
              <p:cNvSpPr/>
              <p:nvPr/>
            </p:nvSpPr>
            <p:spPr>
              <a:xfrm>
                <a:off x="4467225" y="191303"/>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0"/>
              <p:cNvSpPr/>
              <p:nvPr/>
            </p:nvSpPr>
            <p:spPr>
              <a:xfrm>
                <a:off x="2601875" y="196828"/>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0"/>
              <p:cNvSpPr/>
              <p:nvPr/>
            </p:nvSpPr>
            <p:spPr>
              <a:xfrm>
                <a:off x="5288025" y="2263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734" name="Google Shape;734;p10"/>
              <p:cNvSpPr/>
              <p:nvPr/>
            </p:nvSpPr>
            <p:spPr>
              <a:xfrm>
                <a:off x="5948425" y="3818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735" name="Google Shape;735;p10"/>
              <p:cNvSpPr/>
              <p:nvPr/>
            </p:nvSpPr>
            <p:spPr>
              <a:xfrm>
                <a:off x="9020025" y="41427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736" name="Google Shape;736;p10"/>
              <p:cNvSpPr/>
              <p:nvPr/>
            </p:nvSpPr>
            <p:spPr>
              <a:xfrm>
                <a:off x="1588200" y="505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737" name="Google Shape;737;p10"/>
              <p:cNvSpPr/>
              <p:nvPr/>
            </p:nvSpPr>
            <p:spPr>
              <a:xfrm>
                <a:off x="3636675" y="472350"/>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738" name="Google Shape;738;p10"/>
              <p:cNvSpPr/>
              <p:nvPr/>
            </p:nvSpPr>
            <p:spPr>
              <a:xfrm>
                <a:off x="104275" y="34947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739" name="Google Shape;739;p10"/>
              <p:cNvSpPr/>
              <p:nvPr/>
            </p:nvSpPr>
            <p:spPr>
              <a:xfrm>
                <a:off x="4558675" y="300700"/>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740" name="Google Shape;740;p10"/>
              <p:cNvSpPr/>
              <p:nvPr/>
            </p:nvSpPr>
            <p:spPr>
              <a:xfrm>
                <a:off x="6054325" y="29042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741" name="Google Shape;741;p10"/>
              <p:cNvSpPr/>
              <p:nvPr/>
            </p:nvSpPr>
            <p:spPr>
              <a:xfrm>
                <a:off x="8181475" y="2904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742" name="Google Shape;742;p10"/>
              <p:cNvSpPr/>
              <p:nvPr/>
            </p:nvSpPr>
            <p:spPr>
              <a:xfrm>
                <a:off x="6024800" y="442828"/>
                <a:ext cx="91443" cy="91443"/>
              </a:xfrm>
              <a:custGeom>
                <a:rect b="b" l="l" r="r" t="t"/>
                <a:pathLst>
                  <a:path extrusionOk="0" h="2771" w="2771">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0"/>
              <p:cNvSpPr/>
              <p:nvPr/>
            </p:nvSpPr>
            <p:spPr>
              <a:xfrm>
                <a:off x="2292625" y="6319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744" name="Google Shape;744;p10"/>
              <p:cNvSpPr/>
              <p:nvPr/>
            </p:nvSpPr>
            <p:spPr>
              <a:xfrm>
                <a:off x="5464400" y="7199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745" name="Google Shape;745;p10"/>
              <p:cNvSpPr/>
              <p:nvPr/>
            </p:nvSpPr>
            <p:spPr>
              <a:xfrm>
                <a:off x="294450" y="71997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746" name="Google Shape;746;p10"/>
              <p:cNvSpPr/>
              <p:nvPr/>
            </p:nvSpPr>
            <p:spPr>
              <a:xfrm>
                <a:off x="7822650" y="631975"/>
                <a:ext cx="32400" cy="3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sp>
            <p:nvSpPr>
              <p:cNvPr id="747" name="Google Shape;747;p10"/>
              <p:cNvSpPr/>
              <p:nvPr/>
            </p:nvSpPr>
            <p:spPr>
              <a:xfrm>
                <a:off x="8583225" y="790825"/>
                <a:ext cx="32400" cy="32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PT"/>
                  <a:t>  </a:t>
                </a:r>
                <a:endParaRPr/>
              </a:p>
            </p:txBody>
          </p:sp>
        </p:grpSp>
      </p:grpSp>
      <p:sp>
        <p:nvSpPr>
          <p:cNvPr id="748" name="Google Shape;748;p10"/>
          <p:cNvSpPr txBox="1"/>
          <p:nvPr>
            <p:ph idx="1" type="body"/>
          </p:nvPr>
        </p:nvSpPr>
        <p:spPr>
          <a:xfrm>
            <a:off x="855300" y="4177700"/>
            <a:ext cx="5808600" cy="283800"/>
          </a:xfrm>
          <a:prstGeom prst="rect">
            <a:avLst/>
          </a:prstGeom>
        </p:spPr>
        <p:txBody>
          <a:bodyPr anchorCtr="0" anchor="t" bIns="0" lIns="0" spcFirstLastPara="1" rIns="0" wrap="square" tIns="0">
            <a:noAutofit/>
          </a:bodyPr>
          <a:lstStyle>
            <a:lvl1pPr indent="-228600" lvl="0" marL="457200" rtl="0">
              <a:spcBef>
                <a:spcPts val="0"/>
              </a:spcBef>
              <a:spcAft>
                <a:spcPts val="800"/>
              </a:spcAft>
              <a:buSzPts val="1800"/>
              <a:buNone/>
              <a:defRPr sz="1800"/>
            </a:lvl1pPr>
          </a:lstStyle>
          <a:p/>
        </p:txBody>
      </p:sp>
      <p:sp>
        <p:nvSpPr>
          <p:cNvPr id="749" name="Google Shape;749;p10"/>
          <p:cNvSpPr txBox="1"/>
          <p:nvPr>
            <p:ph idx="12" type="sldNum"/>
          </p:nvPr>
        </p:nvSpPr>
        <p:spPr>
          <a:xfrm>
            <a:off x="4297650" y="45974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pt-P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accent1"/>
            </a:gs>
            <a:gs pos="33000">
              <a:schemeClr val="accent2"/>
            </a:gs>
            <a:gs pos="100000">
              <a:schemeClr val="accent3"/>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55300" y="836000"/>
            <a:ext cx="6240900" cy="3963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1pPr>
            <a:lvl2pPr lvl="1"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2pPr>
            <a:lvl3pPr lvl="2"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3pPr>
            <a:lvl4pPr lvl="3"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4pPr>
            <a:lvl5pPr lvl="4"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5pPr>
            <a:lvl6pPr lvl="5"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6pPr>
            <a:lvl7pPr lvl="6"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7pPr>
            <a:lvl8pPr lvl="7"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8pPr>
            <a:lvl9pPr lvl="8"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9pPr>
          </a:lstStyle>
          <a:p/>
        </p:txBody>
      </p:sp>
      <p:sp>
        <p:nvSpPr>
          <p:cNvPr id="7" name="Google Shape;7;p1"/>
          <p:cNvSpPr txBox="1"/>
          <p:nvPr>
            <p:ph idx="1" type="body"/>
          </p:nvPr>
        </p:nvSpPr>
        <p:spPr>
          <a:xfrm>
            <a:off x="855300" y="1553825"/>
            <a:ext cx="6240900" cy="2834100"/>
          </a:xfrm>
          <a:prstGeom prst="rect">
            <a:avLst/>
          </a:prstGeom>
          <a:noFill/>
          <a:ln>
            <a:noFill/>
          </a:ln>
        </p:spPr>
        <p:txBody>
          <a:bodyPr anchorCtr="0" anchor="t" bIns="0" lIns="0" spcFirstLastPara="1" rIns="0" wrap="square" tIns="0">
            <a:noAutofit/>
          </a:bodyPr>
          <a:lstStyle>
            <a:lvl1pPr indent="-368300" lvl="0" marL="457200" rtl="0">
              <a:lnSpc>
                <a:spcPct val="115000"/>
              </a:lnSpc>
              <a:spcBef>
                <a:spcPts val="0"/>
              </a:spcBef>
              <a:spcAft>
                <a:spcPts val="0"/>
              </a:spcAft>
              <a:buClr>
                <a:schemeClr val="accent1"/>
              </a:buClr>
              <a:buSzPts val="2200"/>
              <a:buFont typeface="Space Grotesk Light"/>
              <a:buChar char="➢"/>
              <a:defRPr sz="2200">
                <a:solidFill>
                  <a:schemeClr val="dk1"/>
                </a:solidFill>
                <a:latin typeface="Space Grotesk Light"/>
                <a:ea typeface="Space Grotesk Light"/>
                <a:cs typeface="Space Grotesk Light"/>
                <a:sym typeface="Space Grotesk Light"/>
              </a:defRPr>
            </a:lvl1pPr>
            <a:lvl2pPr indent="-368300" lvl="1" marL="914400" rtl="0">
              <a:lnSpc>
                <a:spcPct val="115000"/>
              </a:lnSpc>
              <a:spcBef>
                <a:spcPts val="800"/>
              </a:spcBef>
              <a:spcAft>
                <a:spcPts val="0"/>
              </a:spcAft>
              <a:buClr>
                <a:schemeClr val="accent1"/>
              </a:buClr>
              <a:buSzPts val="2200"/>
              <a:buFont typeface="Space Grotesk Light"/>
              <a:buChar char="▻"/>
              <a:defRPr sz="2200">
                <a:solidFill>
                  <a:schemeClr val="dk1"/>
                </a:solidFill>
                <a:latin typeface="Space Grotesk Light"/>
                <a:ea typeface="Space Grotesk Light"/>
                <a:cs typeface="Space Grotesk Light"/>
                <a:sym typeface="Space Grotesk Light"/>
              </a:defRPr>
            </a:lvl2pPr>
            <a:lvl3pPr indent="-368300" lvl="2" marL="13716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3pPr>
            <a:lvl4pPr indent="-368300" lvl="3" marL="18288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4pPr>
            <a:lvl5pPr indent="-368300" lvl="4" marL="22860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5pPr>
            <a:lvl6pPr indent="-368300" lvl="5" marL="27432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6pPr>
            <a:lvl7pPr indent="-368300" lvl="6" marL="32004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7pPr>
            <a:lvl8pPr indent="-368300" lvl="7" marL="36576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8pPr>
            <a:lvl9pPr indent="-368300" lvl="8" marL="4114800" rtl="0">
              <a:lnSpc>
                <a:spcPct val="115000"/>
              </a:lnSpc>
              <a:spcBef>
                <a:spcPts val="800"/>
              </a:spcBef>
              <a:spcAft>
                <a:spcPts val="80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9pPr>
          </a:lstStyle>
          <a:p/>
        </p:txBody>
      </p:sp>
      <p:sp>
        <p:nvSpPr>
          <p:cNvPr id="8" name="Google Shape;8;p1"/>
          <p:cNvSpPr txBox="1"/>
          <p:nvPr>
            <p:ph idx="12" type="sldNum"/>
          </p:nvPr>
        </p:nvSpPr>
        <p:spPr>
          <a:xfrm>
            <a:off x="4297650" y="4597451"/>
            <a:ext cx="548700" cy="393600"/>
          </a:xfrm>
          <a:prstGeom prst="rect">
            <a:avLst/>
          </a:prstGeom>
          <a:noFill/>
          <a:ln>
            <a:noFill/>
          </a:ln>
        </p:spPr>
        <p:txBody>
          <a:bodyPr anchorCtr="0" anchor="ctr" bIns="0" lIns="0" spcFirstLastPara="1" rIns="0" wrap="square" tIns="0">
            <a:noAutofit/>
          </a:bodyPr>
          <a:lstStyle>
            <a:lvl1pPr lvl="0" rtl="0" algn="ctr">
              <a:buNone/>
              <a:defRPr sz="1300">
                <a:solidFill>
                  <a:schemeClr val="accent1"/>
                </a:solidFill>
                <a:latin typeface="Space Grotesk SemiBold"/>
                <a:ea typeface="Space Grotesk SemiBold"/>
                <a:cs typeface="Space Grotesk SemiBold"/>
                <a:sym typeface="Space Grotesk SemiBold"/>
              </a:defRPr>
            </a:lvl1pPr>
            <a:lvl2pPr lvl="1" rtl="0" algn="ctr">
              <a:buNone/>
              <a:defRPr sz="1300">
                <a:solidFill>
                  <a:schemeClr val="accent1"/>
                </a:solidFill>
                <a:latin typeface="Space Grotesk SemiBold"/>
                <a:ea typeface="Space Grotesk SemiBold"/>
                <a:cs typeface="Space Grotesk SemiBold"/>
                <a:sym typeface="Space Grotesk SemiBold"/>
              </a:defRPr>
            </a:lvl2pPr>
            <a:lvl3pPr lvl="2" rtl="0" algn="ctr">
              <a:buNone/>
              <a:defRPr sz="1300">
                <a:solidFill>
                  <a:schemeClr val="accent1"/>
                </a:solidFill>
                <a:latin typeface="Space Grotesk SemiBold"/>
                <a:ea typeface="Space Grotesk SemiBold"/>
                <a:cs typeface="Space Grotesk SemiBold"/>
                <a:sym typeface="Space Grotesk SemiBold"/>
              </a:defRPr>
            </a:lvl3pPr>
            <a:lvl4pPr lvl="3" rtl="0" algn="ctr">
              <a:buNone/>
              <a:defRPr sz="1300">
                <a:solidFill>
                  <a:schemeClr val="accent1"/>
                </a:solidFill>
                <a:latin typeface="Space Grotesk SemiBold"/>
                <a:ea typeface="Space Grotesk SemiBold"/>
                <a:cs typeface="Space Grotesk SemiBold"/>
                <a:sym typeface="Space Grotesk SemiBold"/>
              </a:defRPr>
            </a:lvl4pPr>
            <a:lvl5pPr lvl="4" rtl="0" algn="ctr">
              <a:buNone/>
              <a:defRPr sz="1300">
                <a:solidFill>
                  <a:schemeClr val="accent1"/>
                </a:solidFill>
                <a:latin typeface="Space Grotesk SemiBold"/>
                <a:ea typeface="Space Grotesk SemiBold"/>
                <a:cs typeface="Space Grotesk SemiBold"/>
                <a:sym typeface="Space Grotesk SemiBold"/>
              </a:defRPr>
            </a:lvl5pPr>
            <a:lvl6pPr lvl="5" rtl="0" algn="ctr">
              <a:buNone/>
              <a:defRPr sz="1300">
                <a:solidFill>
                  <a:schemeClr val="accent1"/>
                </a:solidFill>
                <a:latin typeface="Space Grotesk SemiBold"/>
                <a:ea typeface="Space Grotesk SemiBold"/>
                <a:cs typeface="Space Grotesk SemiBold"/>
                <a:sym typeface="Space Grotesk SemiBold"/>
              </a:defRPr>
            </a:lvl6pPr>
            <a:lvl7pPr lvl="6" rtl="0" algn="ctr">
              <a:buNone/>
              <a:defRPr sz="1300">
                <a:solidFill>
                  <a:schemeClr val="accent1"/>
                </a:solidFill>
                <a:latin typeface="Space Grotesk SemiBold"/>
                <a:ea typeface="Space Grotesk SemiBold"/>
                <a:cs typeface="Space Grotesk SemiBold"/>
                <a:sym typeface="Space Grotesk SemiBold"/>
              </a:defRPr>
            </a:lvl7pPr>
            <a:lvl8pPr lvl="7" rtl="0" algn="ctr">
              <a:buNone/>
              <a:defRPr sz="1300">
                <a:solidFill>
                  <a:schemeClr val="accent1"/>
                </a:solidFill>
                <a:latin typeface="Space Grotesk SemiBold"/>
                <a:ea typeface="Space Grotesk SemiBold"/>
                <a:cs typeface="Space Grotesk SemiBold"/>
                <a:sym typeface="Space Grotesk SemiBold"/>
              </a:defRPr>
            </a:lvl8pPr>
            <a:lvl9pPr lvl="8" rtl="0" algn="ctr">
              <a:buNone/>
              <a:defRPr sz="1300">
                <a:solidFill>
                  <a:schemeClr val="accent1"/>
                </a:solidFill>
                <a:latin typeface="Space Grotesk SemiBold"/>
                <a:ea typeface="Space Grotesk SemiBold"/>
                <a:cs typeface="Space Grotesk SemiBold"/>
                <a:sym typeface="Space Grotesk SemiBold"/>
              </a:defRPr>
            </a:lvl9pPr>
          </a:lstStyle>
          <a:p>
            <a:pPr indent="0" lvl="0" marL="0" rtl="0" algn="ctr">
              <a:spcBef>
                <a:spcPts val="0"/>
              </a:spcBef>
              <a:spcAft>
                <a:spcPts val="0"/>
              </a:spcAft>
              <a:buNone/>
            </a:pPr>
            <a:fld id="{00000000-1234-1234-1234-123412341234}" type="slidenum">
              <a:rPr lang="pt-P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http://www.youtube.com/watch?v=baY3SaIhfl0" TargetMode="Externa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5.jpg"/><Relationship Id="rId5" Type="http://schemas.openxmlformats.org/officeDocument/2006/relationships/image" Target="../media/image12.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80" name="Shape 880"/>
        <p:cNvGrpSpPr/>
        <p:nvPr/>
      </p:nvGrpSpPr>
      <p:grpSpPr>
        <a:xfrm>
          <a:off x="0" y="0"/>
          <a:ext cx="0" cy="0"/>
          <a:chOff x="0" y="0"/>
          <a:chExt cx="0" cy="0"/>
        </a:xfrm>
      </p:grpSpPr>
      <p:pic>
        <p:nvPicPr>
          <p:cNvPr descr="All credit goes to the talented actor, Alison Burke. Check out her TikTok: https://www.tiktok.com/@tired_actor/video/6912855387788102918&#10;Dev meme via https://twitter.com/sanjazakovska/status/1352557733787152389" id="881" name="Google Shape;881;p14" title="Devs watching QA test the product">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1000"/>
                                        <p:tgtEl>
                                          <p:spTgt spid="8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23"/>
          <p:cNvSpPr txBox="1"/>
          <p:nvPr>
            <p:ph idx="1" type="body"/>
          </p:nvPr>
        </p:nvSpPr>
        <p:spPr>
          <a:xfrm>
            <a:off x="1682700" y="655750"/>
            <a:ext cx="5421300" cy="819900"/>
          </a:xfrm>
          <a:prstGeom prst="rect">
            <a:avLst/>
          </a:prstGeom>
        </p:spPr>
        <p:txBody>
          <a:bodyPr anchorCtr="0" anchor="ctr" bIns="0" lIns="0" spcFirstLastPara="1" rIns="0" wrap="square" tIns="0">
            <a:noAutofit/>
          </a:bodyPr>
          <a:lstStyle/>
          <a:p>
            <a:pPr indent="0" lvl="0" marL="0" rtl="0" algn="ctr">
              <a:spcBef>
                <a:spcPts val="0"/>
              </a:spcBef>
              <a:spcAft>
                <a:spcPts val="800"/>
              </a:spcAft>
              <a:buNone/>
            </a:pPr>
            <a:r>
              <a:rPr lang="pt-PT"/>
              <a:t>Fundamentos UX/UI</a:t>
            </a:r>
            <a:endParaRPr/>
          </a:p>
        </p:txBody>
      </p:sp>
      <p:sp>
        <p:nvSpPr>
          <p:cNvPr id="948" name="Google Shape;948;p23"/>
          <p:cNvSpPr txBox="1"/>
          <p:nvPr/>
        </p:nvSpPr>
        <p:spPr>
          <a:xfrm>
            <a:off x="2010750" y="860050"/>
            <a:ext cx="5122500" cy="615600"/>
          </a:xfrm>
          <a:prstGeom prst="rect">
            <a:avLst/>
          </a:pr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800"/>
              </a:spcAft>
              <a:buNone/>
            </a:pPr>
            <a:r>
              <a:rPr lang="pt-PT" sz="2800">
                <a:solidFill>
                  <a:schemeClr val="lt1"/>
                </a:solidFill>
                <a:latin typeface="Space Grotesk Medium"/>
                <a:ea typeface="Space Grotesk Medium"/>
                <a:cs typeface="Space Grotesk Medium"/>
                <a:sym typeface="Space Grotesk Medium"/>
              </a:rPr>
              <a:t>Basics Principles of Design</a:t>
            </a:r>
            <a:endParaRPr sz="2800">
              <a:solidFill>
                <a:schemeClr val="lt1"/>
              </a:solidFill>
              <a:latin typeface="Space Grotesk Medium"/>
              <a:ea typeface="Space Grotesk Medium"/>
              <a:cs typeface="Space Grotesk Medium"/>
              <a:sym typeface="Space Grotesk Medium"/>
            </a:endParaRPr>
          </a:p>
        </p:txBody>
      </p:sp>
      <p:sp>
        <p:nvSpPr>
          <p:cNvPr id="949" name="Google Shape;949;p23"/>
          <p:cNvSpPr txBox="1"/>
          <p:nvPr/>
        </p:nvSpPr>
        <p:spPr>
          <a:xfrm>
            <a:off x="2064325" y="1787500"/>
            <a:ext cx="5039700" cy="262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600"/>
              </a:spcBef>
              <a:spcAft>
                <a:spcPts val="0"/>
              </a:spcAft>
              <a:buNone/>
            </a:pPr>
            <a:r>
              <a:rPr b="1" lang="pt-PT">
                <a:solidFill>
                  <a:schemeClr val="lt1"/>
                </a:solidFill>
                <a:latin typeface="Space Grotesk"/>
                <a:ea typeface="Space Grotesk"/>
                <a:cs typeface="Space Grotesk"/>
                <a:sym typeface="Space Grotesk"/>
              </a:rPr>
              <a:t>Why do the Principles of Design matter?</a:t>
            </a:r>
            <a:endParaRPr b="1">
              <a:solidFill>
                <a:schemeClr val="lt1"/>
              </a:solidFill>
              <a:latin typeface="Space Grotesk"/>
              <a:ea typeface="Space Grotesk"/>
              <a:cs typeface="Space Grotesk"/>
              <a:sym typeface="Space Grotesk"/>
            </a:endParaRPr>
          </a:p>
          <a:p>
            <a:pPr indent="0" lvl="0" marL="0" rtl="0" algn="l">
              <a:lnSpc>
                <a:spcPct val="150000"/>
              </a:lnSpc>
              <a:spcBef>
                <a:spcPts val="2200"/>
              </a:spcBef>
              <a:spcAft>
                <a:spcPts val="2200"/>
              </a:spcAft>
              <a:buNone/>
            </a:pPr>
            <a:r>
              <a:rPr lang="pt-PT">
                <a:solidFill>
                  <a:schemeClr val="lt1"/>
                </a:solidFill>
                <a:latin typeface="Space Grotesk"/>
                <a:ea typeface="Space Grotesk"/>
                <a:cs typeface="Space Grotesk"/>
                <a:sym typeface="Space Grotesk"/>
              </a:rPr>
              <a:t>Every piece of design work is made up of design elements and design principles. When the principles are combined and used correctly, a design commands your attention and is hard to ignore. The design guides your eye through the story, keeping you visually entertained and engaged.</a:t>
            </a:r>
            <a:endParaRPr>
              <a:solidFill>
                <a:schemeClr val="lt1"/>
              </a:solidFill>
              <a:latin typeface="Space Grotesk"/>
              <a:ea typeface="Space Grotesk"/>
              <a:cs typeface="Space Grotesk"/>
              <a:sym typeface="Space Grotesk"/>
            </a:endParaRPr>
          </a:p>
        </p:txBody>
      </p:sp>
    </p:spTree>
  </p:cSld>
  <p:clrMapOvr>
    <a:masterClrMapping/>
  </p:clrMapOvr>
  <mc:AlternateContent>
    <mc:Choice Requires="p14">
      <p:transition spd="slow" p14:dur="2600">
        <p14:gallery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pic>
        <p:nvPicPr>
          <p:cNvPr id="954" name="Google Shape;954;p24"/>
          <p:cNvPicPr preferRelativeResize="0"/>
          <p:nvPr/>
        </p:nvPicPr>
        <p:blipFill>
          <a:blip r:embed="rId3">
            <a:alphaModFix/>
          </a:blip>
          <a:stretch>
            <a:fillRect/>
          </a:stretch>
        </p:blipFill>
        <p:spPr>
          <a:xfrm>
            <a:off x="1534425" y="293575"/>
            <a:ext cx="6075150" cy="4556351"/>
          </a:xfrm>
          <a:prstGeom prst="rect">
            <a:avLst/>
          </a:prstGeom>
          <a:noFill/>
          <a:ln>
            <a:noFill/>
          </a:ln>
        </p:spPr>
      </p:pic>
    </p:spTree>
  </p:cSld>
  <p:clrMapOvr>
    <a:masterClrMapping/>
  </p:clrMapOvr>
  <mc:AlternateContent>
    <mc:Choice Requires="p14">
      <p:transition>
        <p14:flip dir="l"/>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pic>
        <p:nvPicPr>
          <p:cNvPr id="959" name="Google Shape;959;p25"/>
          <p:cNvPicPr preferRelativeResize="0"/>
          <p:nvPr/>
        </p:nvPicPr>
        <p:blipFill>
          <a:blip r:embed="rId3">
            <a:alphaModFix/>
          </a:blip>
          <a:stretch>
            <a:fillRect/>
          </a:stretch>
        </p:blipFill>
        <p:spPr>
          <a:xfrm>
            <a:off x="1485500" y="256875"/>
            <a:ext cx="6173000" cy="4629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pic>
        <p:nvPicPr>
          <p:cNvPr id="964" name="Google Shape;964;p26"/>
          <p:cNvPicPr preferRelativeResize="0"/>
          <p:nvPr/>
        </p:nvPicPr>
        <p:blipFill>
          <a:blip r:embed="rId3">
            <a:alphaModFix/>
          </a:blip>
          <a:stretch>
            <a:fillRect/>
          </a:stretch>
        </p:blipFill>
        <p:spPr>
          <a:xfrm>
            <a:off x="1485500" y="256875"/>
            <a:ext cx="6173000" cy="4629750"/>
          </a:xfrm>
          <a:prstGeom prst="rect">
            <a:avLst/>
          </a:prstGeom>
          <a:noFill/>
          <a:ln>
            <a:noFill/>
          </a:ln>
        </p:spPr>
      </p:pic>
      <p:pic>
        <p:nvPicPr>
          <p:cNvPr id="965" name="Google Shape;965;p26"/>
          <p:cNvPicPr preferRelativeResize="0"/>
          <p:nvPr/>
        </p:nvPicPr>
        <p:blipFill>
          <a:blip r:embed="rId4">
            <a:alphaModFix/>
          </a:blip>
          <a:stretch>
            <a:fillRect/>
          </a:stretch>
        </p:blipFill>
        <p:spPr>
          <a:xfrm>
            <a:off x="1485500" y="256875"/>
            <a:ext cx="6173000" cy="4629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pic>
        <p:nvPicPr>
          <p:cNvPr id="970" name="Google Shape;970;p27"/>
          <p:cNvPicPr preferRelativeResize="0"/>
          <p:nvPr/>
        </p:nvPicPr>
        <p:blipFill>
          <a:blip r:embed="rId3">
            <a:alphaModFix/>
          </a:blip>
          <a:stretch>
            <a:fillRect/>
          </a:stretch>
        </p:blipFill>
        <p:spPr>
          <a:xfrm>
            <a:off x="1685875" y="407163"/>
            <a:ext cx="5772225" cy="43291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pic>
        <p:nvPicPr>
          <p:cNvPr id="975" name="Google Shape;975;p28"/>
          <p:cNvPicPr preferRelativeResize="0"/>
          <p:nvPr/>
        </p:nvPicPr>
        <p:blipFill>
          <a:blip r:embed="rId3">
            <a:alphaModFix/>
          </a:blip>
          <a:stretch>
            <a:fillRect/>
          </a:stretch>
        </p:blipFill>
        <p:spPr>
          <a:xfrm>
            <a:off x="1642475" y="374613"/>
            <a:ext cx="5859050" cy="43942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pic>
        <p:nvPicPr>
          <p:cNvPr id="980" name="Google Shape;980;p29"/>
          <p:cNvPicPr preferRelativeResize="0"/>
          <p:nvPr/>
        </p:nvPicPr>
        <p:blipFill>
          <a:blip r:embed="rId3">
            <a:alphaModFix/>
          </a:blip>
          <a:stretch>
            <a:fillRect/>
          </a:stretch>
        </p:blipFill>
        <p:spPr>
          <a:xfrm>
            <a:off x="1729288" y="439713"/>
            <a:ext cx="5685425" cy="42640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pic>
        <p:nvPicPr>
          <p:cNvPr id="985" name="Google Shape;985;p30"/>
          <p:cNvPicPr preferRelativeResize="0"/>
          <p:nvPr/>
        </p:nvPicPr>
        <p:blipFill>
          <a:blip r:embed="rId3">
            <a:alphaModFix/>
          </a:blip>
          <a:stretch>
            <a:fillRect/>
          </a:stretch>
        </p:blipFill>
        <p:spPr>
          <a:xfrm>
            <a:off x="1630413" y="365563"/>
            <a:ext cx="5883175" cy="44123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pic>
        <p:nvPicPr>
          <p:cNvPr id="990" name="Google Shape;990;p31"/>
          <p:cNvPicPr preferRelativeResize="0"/>
          <p:nvPr/>
        </p:nvPicPr>
        <p:blipFill>
          <a:blip r:embed="rId3">
            <a:alphaModFix/>
          </a:blip>
          <a:stretch>
            <a:fillRect/>
          </a:stretch>
        </p:blipFill>
        <p:spPr>
          <a:xfrm>
            <a:off x="1820513" y="508138"/>
            <a:ext cx="5502975" cy="41272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pic>
        <p:nvPicPr>
          <p:cNvPr id="995" name="Google Shape;995;p32"/>
          <p:cNvPicPr preferRelativeResize="0"/>
          <p:nvPr/>
        </p:nvPicPr>
        <p:blipFill>
          <a:blip r:embed="rId3">
            <a:alphaModFix/>
          </a:blip>
          <a:stretch>
            <a:fillRect/>
          </a:stretch>
        </p:blipFill>
        <p:spPr>
          <a:xfrm>
            <a:off x="371512" y="3348075"/>
            <a:ext cx="1769950" cy="1327451"/>
          </a:xfrm>
          <a:prstGeom prst="rect">
            <a:avLst/>
          </a:prstGeom>
          <a:noFill/>
          <a:ln>
            <a:noFill/>
          </a:ln>
        </p:spPr>
      </p:pic>
      <p:pic>
        <p:nvPicPr>
          <p:cNvPr id="996" name="Google Shape;996;p32"/>
          <p:cNvPicPr preferRelativeResize="0"/>
          <p:nvPr/>
        </p:nvPicPr>
        <p:blipFill>
          <a:blip r:embed="rId4">
            <a:alphaModFix/>
          </a:blip>
          <a:stretch>
            <a:fillRect/>
          </a:stretch>
        </p:blipFill>
        <p:spPr>
          <a:xfrm>
            <a:off x="2607663" y="3357074"/>
            <a:ext cx="1757925" cy="1318451"/>
          </a:xfrm>
          <a:prstGeom prst="rect">
            <a:avLst/>
          </a:prstGeom>
          <a:noFill/>
          <a:ln>
            <a:noFill/>
          </a:ln>
        </p:spPr>
      </p:pic>
      <p:pic>
        <p:nvPicPr>
          <p:cNvPr id="997" name="Google Shape;997;p32"/>
          <p:cNvPicPr preferRelativeResize="0"/>
          <p:nvPr/>
        </p:nvPicPr>
        <p:blipFill>
          <a:blip r:embed="rId5">
            <a:alphaModFix/>
          </a:blip>
          <a:stretch>
            <a:fillRect/>
          </a:stretch>
        </p:blipFill>
        <p:spPr>
          <a:xfrm>
            <a:off x="4861937" y="3348075"/>
            <a:ext cx="1757900" cy="1318451"/>
          </a:xfrm>
          <a:prstGeom prst="rect">
            <a:avLst/>
          </a:prstGeom>
          <a:noFill/>
          <a:ln>
            <a:noFill/>
          </a:ln>
        </p:spPr>
      </p:pic>
      <p:pic>
        <p:nvPicPr>
          <p:cNvPr id="998" name="Google Shape;998;p32"/>
          <p:cNvPicPr preferRelativeResize="0"/>
          <p:nvPr/>
        </p:nvPicPr>
        <p:blipFill>
          <a:blip r:embed="rId6">
            <a:alphaModFix/>
          </a:blip>
          <a:stretch>
            <a:fillRect/>
          </a:stretch>
        </p:blipFill>
        <p:spPr>
          <a:xfrm>
            <a:off x="392588" y="1426600"/>
            <a:ext cx="1757900" cy="1318451"/>
          </a:xfrm>
          <a:prstGeom prst="rect">
            <a:avLst/>
          </a:prstGeom>
          <a:noFill/>
          <a:ln>
            <a:noFill/>
          </a:ln>
        </p:spPr>
      </p:pic>
      <p:pic>
        <p:nvPicPr>
          <p:cNvPr id="999" name="Google Shape;999;p32"/>
          <p:cNvPicPr preferRelativeResize="0"/>
          <p:nvPr/>
        </p:nvPicPr>
        <p:blipFill>
          <a:blip r:embed="rId3">
            <a:alphaModFix/>
          </a:blip>
          <a:stretch>
            <a:fillRect/>
          </a:stretch>
        </p:blipFill>
        <p:spPr>
          <a:xfrm>
            <a:off x="4840838" y="1426600"/>
            <a:ext cx="1757910" cy="1318399"/>
          </a:xfrm>
          <a:prstGeom prst="rect">
            <a:avLst/>
          </a:prstGeom>
          <a:noFill/>
          <a:ln>
            <a:noFill/>
          </a:ln>
        </p:spPr>
      </p:pic>
      <p:pic>
        <p:nvPicPr>
          <p:cNvPr id="1000" name="Google Shape;1000;p32"/>
          <p:cNvPicPr preferRelativeResize="0"/>
          <p:nvPr/>
        </p:nvPicPr>
        <p:blipFill>
          <a:blip r:embed="rId7">
            <a:alphaModFix/>
          </a:blip>
          <a:stretch>
            <a:fillRect/>
          </a:stretch>
        </p:blipFill>
        <p:spPr>
          <a:xfrm>
            <a:off x="7074873" y="1471775"/>
            <a:ext cx="1697615" cy="1273226"/>
          </a:xfrm>
          <a:prstGeom prst="rect">
            <a:avLst/>
          </a:prstGeom>
          <a:noFill/>
          <a:ln>
            <a:noFill/>
          </a:ln>
        </p:spPr>
      </p:pic>
      <p:pic>
        <p:nvPicPr>
          <p:cNvPr id="1001" name="Google Shape;1001;p32"/>
          <p:cNvPicPr preferRelativeResize="0"/>
          <p:nvPr/>
        </p:nvPicPr>
        <p:blipFill>
          <a:blip r:embed="rId8">
            <a:alphaModFix/>
          </a:blip>
          <a:stretch>
            <a:fillRect/>
          </a:stretch>
        </p:blipFill>
        <p:spPr>
          <a:xfrm>
            <a:off x="2616713" y="1426600"/>
            <a:ext cx="1757900" cy="1318451"/>
          </a:xfrm>
          <a:prstGeom prst="rect">
            <a:avLst/>
          </a:prstGeom>
          <a:noFill/>
          <a:ln>
            <a:noFill/>
          </a:ln>
        </p:spPr>
      </p:pic>
      <p:pic>
        <p:nvPicPr>
          <p:cNvPr id="1002" name="Google Shape;1002;p32"/>
          <p:cNvPicPr preferRelativeResize="0"/>
          <p:nvPr/>
        </p:nvPicPr>
        <p:blipFill>
          <a:blip r:embed="rId9">
            <a:alphaModFix/>
          </a:blip>
          <a:stretch>
            <a:fillRect/>
          </a:stretch>
        </p:blipFill>
        <p:spPr>
          <a:xfrm>
            <a:off x="7074862" y="3393311"/>
            <a:ext cx="1697625" cy="1273215"/>
          </a:xfrm>
          <a:prstGeom prst="rect">
            <a:avLst/>
          </a:prstGeom>
          <a:noFill/>
          <a:ln>
            <a:noFill/>
          </a:ln>
        </p:spPr>
      </p:pic>
      <p:sp>
        <p:nvSpPr>
          <p:cNvPr id="1003" name="Google Shape;1003;p32"/>
          <p:cNvSpPr txBox="1"/>
          <p:nvPr/>
        </p:nvSpPr>
        <p:spPr>
          <a:xfrm>
            <a:off x="1799250" y="502425"/>
            <a:ext cx="5545500" cy="615600"/>
          </a:xfrm>
          <a:prstGeom prst="rect">
            <a:avLst/>
          </a:prstGeom>
          <a:gradFill>
            <a:gsLst>
              <a:gs pos="0">
                <a:srgbClr val="2A4B7A"/>
              </a:gs>
              <a:gs pos="100000">
                <a:srgbClr val="0A1018"/>
              </a:gs>
            </a:gsLst>
            <a:path path="circle">
              <a:fillToRect b="50%" l="50%" r="50%" t="50%"/>
            </a:path>
            <a:tileRect/>
          </a:gra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800"/>
              </a:spcAft>
              <a:buNone/>
            </a:pPr>
            <a:r>
              <a:rPr lang="pt-PT" sz="2800">
                <a:solidFill>
                  <a:schemeClr val="lt1"/>
                </a:solidFill>
                <a:latin typeface="Space Grotesk Medium"/>
                <a:ea typeface="Space Grotesk Medium"/>
                <a:cs typeface="Space Grotesk Medium"/>
                <a:sym typeface="Space Grotesk Medium"/>
              </a:rPr>
              <a:t>Basic Design Principles</a:t>
            </a:r>
            <a:endParaRPr sz="2800">
              <a:solidFill>
                <a:schemeClr val="lt1"/>
              </a:solidFill>
              <a:latin typeface="Space Grotesk Medium"/>
              <a:ea typeface="Space Grotesk Medium"/>
              <a:cs typeface="Space Grotesk Medium"/>
              <a:sym typeface="Space Grotes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pic>
        <p:nvPicPr>
          <p:cNvPr id="886" name="Google Shape;886;p15"/>
          <p:cNvPicPr preferRelativeResize="0"/>
          <p:nvPr/>
        </p:nvPicPr>
        <p:blipFill>
          <a:blip r:embed="rId3">
            <a:alphaModFix/>
          </a:blip>
          <a:stretch>
            <a:fillRect/>
          </a:stretch>
        </p:blipFill>
        <p:spPr>
          <a:xfrm>
            <a:off x="3974925" y="1632900"/>
            <a:ext cx="4660950" cy="3262675"/>
          </a:xfrm>
          <a:prstGeom prst="rect">
            <a:avLst/>
          </a:prstGeom>
          <a:noFill/>
          <a:ln>
            <a:noFill/>
          </a:ln>
        </p:spPr>
      </p:pic>
      <p:sp>
        <p:nvSpPr>
          <p:cNvPr id="887" name="Google Shape;887;p15"/>
          <p:cNvSpPr txBox="1"/>
          <p:nvPr/>
        </p:nvSpPr>
        <p:spPr>
          <a:xfrm>
            <a:off x="531950" y="908075"/>
            <a:ext cx="33036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sz="9300">
                <a:latin typeface="Roboto"/>
                <a:ea typeface="Roboto"/>
                <a:cs typeface="Roboto"/>
                <a:sym typeface="Roboto"/>
              </a:rPr>
              <a:t>UX/UI</a:t>
            </a:r>
            <a:endParaRPr sz="9300">
              <a:latin typeface="Roboto"/>
              <a:ea typeface="Roboto"/>
              <a:cs typeface="Roboto"/>
              <a:sym typeface="Roboto"/>
            </a:endParaRPr>
          </a:p>
          <a:p>
            <a:pPr indent="0" lvl="0" marL="0" rtl="0" algn="l">
              <a:spcBef>
                <a:spcPts val="0"/>
              </a:spcBef>
              <a:spcAft>
                <a:spcPts val="0"/>
              </a:spcAft>
              <a:buNone/>
            </a:pPr>
            <a:r>
              <a:rPr lang="pt-PT" sz="1700">
                <a:latin typeface="Roboto"/>
                <a:ea typeface="Roboto"/>
                <a:cs typeface="Roboto"/>
                <a:sym typeface="Roboto"/>
              </a:rPr>
              <a:t>“O design nunca está finalizado"</a:t>
            </a:r>
            <a:endParaRPr sz="1700">
              <a:latin typeface="Roboto"/>
              <a:ea typeface="Roboto"/>
              <a:cs typeface="Roboto"/>
              <a:sym typeface="Roboto"/>
            </a:endParaRPr>
          </a:p>
        </p:txBody>
      </p:sp>
      <p:sp>
        <p:nvSpPr>
          <p:cNvPr id="888" name="Google Shape;888;p15"/>
          <p:cNvSpPr txBox="1"/>
          <p:nvPr/>
        </p:nvSpPr>
        <p:spPr>
          <a:xfrm flipH="1">
            <a:off x="1188496" y="2785775"/>
            <a:ext cx="19905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latin typeface="Space Grotesk Light"/>
                <a:ea typeface="Space Grotesk Light"/>
                <a:cs typeface="Space Grotesk Light"/>
                <a:sym typeface="Space Grotesk Light"/>
              </a:rPr>
              <a:t>Por Sandro Fonseca</a:t>
            </a:r>
            <a:endParaRPr>
              <a:latin typeface="Space Grotesk Light"/>
              <a:ea typeface="Space Grotesk Light"/>
              <a:cs typeface="Space Grotesk Light"/>
              <a:sym typeface="Space Grotesk Light"/>
            </a:endParaRPr>
          </a:p>
        </p:txBody>
      </p:sp>
      <p:pic>
        <p:nvPicPr>
          <p:cNvPr id="889" name="Google Shape;889;p15"/>
          <p:cNvPicPr preferRelativeResize="0"/>
          <p:nvPr/>
        </p:nvPicPr>
        <p:blipFill rotWithShape="1">
          <a:blip r:embed="rId4">
            <a:alphaModFix/>
          </a:blip>
          <a:srcRect b="12636" l="7287" r="7278" t="6925"/>
          <a:stretch/>
        </p:blipFill>
        <p:spPr>
          <a:xfrm>
            <a:off x="950858" y="6142858"/>
            <a:ext cx="1410000" cy="1403100"/>
          </a:xfrm>
          <a:prstGeom prst="ellipse">
            <a:avLst/>
          </a:prstGeom>
          <a:noFill/>
          <a:ln>
            <a:noFill/>
          </a:ln>
        </p:spPr>
      </p:pic>
    </p:spTree>
  </p:cSld>
  <p:clrMapOvr>
    <a:masterClrMapping/>
  </p:clrMapOvr>
  <mc:AlternateContent>
    <mc:Choice Requires="p14">
      <p:transition spd="slow" p14:dur="900">
        <p:push/>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33"/>
          <p:cNvSpPr txBox="1"/>
          <p:nvPr/>
        </p:nvSpPr>
        <p:spPr>
          <a:xfrm>
            <a:off x="2606700" y="295150"/>
            <a:ext cx="3930600" cy="615600"/>
          </a:xfrm>
          <a:prstGeom prst="rect">
            <a:avLst/>
          </a:prstGeom>
          <a:gradFill>
            <a:gsLst>
              <a:gs pos="0">
                <a:srgbClr val="2A4B7A"/>
              </a:gs>
              <a:gs pos="100000">
                <a:srgbClr val="0A1018"/>
              </a:gs>
            </a:gsLst>
            <a:path path="circle">
              <a:fillToRect b="50%" l="50%" r="50%" t="50%"/>
            </a:path>
            <a:tileRect/>
          </a:gra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800"/>
              </a:spcAft>
              <a:buNone/>
            </a:pPr>
            <a:r>
              <a:rPr lang="pt-PT" sz="2800">
                <a:solidFill>
                  <a:schemeClr val="lt1"/>
                </a:solidFill>
                <a:latin typeface="Space Grotesk Medium"/>
                <a:ea typeface="Space Grotesk Medium"/>
                <a:cs typeface="Space Grotesk Medium"/>
                <a:sym typeface="Space Grotesk Medium"/>
              </a:rPr>
              <a:t>Some Examples</a:t>
            </a:r>
            <a:endParaRPr sz="2800">
              <a:solidFill>
                <a:schemeClr val="lt1"/>
              </a:solidFill>
              <a:latin typeface="Space Grotesk Medium"/>
              <a:ea typeface="Space Grotesk Medium"/>
              <a:cs typeface="Space Grotesk Medium"/>
              <a:sym typeface="Space Grotesk Medium"/>
            </a:endParaRPr>
          </a:p>
        </p:txBody>
      </p:sp>
      <p:pic>
        <p:nvPicPr>
          <p:cNvPr id="1009" name="Google Shape;1009;p33"/>
          <p:cNvPicPr preferRelativeResize="0"/>
          <p:nvPr/>
        </p:nvPicPr>
        <p:blipFill>
          <a:blip r:embed="rId3">
            <a:alphaModFix/>
          </a:blip>
          <a:stretch>
            <a:fillRect/>
          </a:stretch>
        </p:blipFill>
        <p:spPr>
          <a:xfrm>
            <a:off x="1953363" y="1013975"/>
            <a:ext cx="5237266" cy="3927949"/>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34"/>
          <p:cNvSpPr txBox="1"/>
          <p:nvPr/>
        </p:nvSpPr>
        <p:spPr>
          <a:xfrm>
            <a:off x="2606700" y="295150"/>
            <a:ext cx="3930600" cy="615600"/>
          </a:xfrm>
          <a:prstGeom prst="rect">
            <a:avLst/>
          </a:prstGeom>
          <a:gradFill>
            <a:gsLst>
              <a:gs pos="0">
                <a:srgbClr val="2A4B7A"/>
              </a:gs>
              <a:gs pos="100000">
                <a:srgbClr val="0A1018"/>
              </a:gs>
            </a:gsLst>
            <a:path path="circle">
              <a:fillToRect b="50%" l="50%" r="50%" t="50%"/>
            </a:path>
            <a:tileRect/>
          </a:gra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800"/>
              </a:spcAft>
              <a:buNone/>
            </a:pPr>
            <a:r>
              <a:rPr lang="pt-PT" sz="2800">
                <a:solidFill>
                  <a:schemeClr val="lt1"/>
                </a:solidFill>
                <a:latin typeface="Space Grotesk Medium"/>
                <a:ea typeface="Space Grotesk Medium"/>
                <a:cs typeface="Space Grotesk Medium"/>
                <a:sym typeface="Space Grotesk Medium"/>
              </a:rPr>
              <a:t>Some </a:t>
            </a:r>
            <a:r>
              <a:rPr lang="pt-PT" sz="2800">
                <a:solidFill>
                  <a:schemeClr val="lt1"/>
                </a:solidFill>
                <a:latin typeface="Space Grotesk Medium"/>
                <a:ea typeface="Space Grotesk Medium"/>
                <a:cs typeface="Space Grotesk Medium"/>
                <a:sym typeface="Space Grotesk Medium"/>
              </a:rPr>
              <a:t>Examples</a:t>
            </a:r>
            <a:endParaRPr sz="2800">
              <a:solidFill>
                <a:schemeClr val="lt1"/>
              </a:solidFill>
              <a:latin typeface="Space Grotesk Medium"/>
              <a:ea typeface="Space Grotesk Medium"/>
              <a:cs typeface="Space Grotesk Medium"/>
              <a:sym typeface="Space Grotesk Medium"/>
            </a:endParaRPr>
          </a:p>
        </p:txBody>
      </p:sp>
      <p:pic>
        <p:nvPicPr>
          <p:cNvPr id="1015" name="Google Shape;1015;p34"/>
          <p:cNvPicPr preferRelativeResize="0"/>
          <p:nvPr/>
        </p:nvPicPr>
        <p:blipFill>
          <a:blip r:embed="rId3">
            <a:alphaModFix/>
          </a:blip>
          <a:stretch>
            <a:fillRect/>
          </a:stretch>
        </p:blipFill>
        <p:spPr>
          <a:xfrm>
            <a:off x="2186800" y="1056200"/>
            <a:ext cx="4770400" cy="3577800"/>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35"/>
          <p:cNvSpPr txBox="1"/>
          <p:nvPr/>
        </p:nvSpPr>
        <p:spPr>
          <a:xfrm>
            <a:off x="2606700" y="295150"/>
            <a:ext cx="3930600" cy="615600"/>
          </a:xfrm>
          <a:prstGeom prst="rect">
            <a:avLst/>
          </a:prstGeom>
          <a:gradFill>
            <a:gsLst>
              <a:gs pos="0">
                <a:srgbClr val="2A4B7A"/>
              </a:gs>
              <a:gs pos="100000">
                <a:srgbClr val="0A1018"/>
              </a:gs>
            </a:gsLst>
            <a:path path="circle">
              <a:fillToRect b="50%" l="50%" r="50%" t="50%"/>
            </a:path>
            <a:tileRect/>
          </a:gra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800"/>
              </a:spcAft>
              <a:buNone/>
            </a:pPr>
            <a:r>
              <a:rPr lang="pt-PT" sz="2800">
                <a:solidFill>
                  <a:schemeClr val="lt1"/>
                </a:solidFill>
                <a:latin typeface="Space Grotesk Medium"/>
                <a:ea typeface="Space Grotesk Medium"/>
                <a:cs typeface="Space Grotesk Medium"/>
                <a:sym typeface="Space Grotesk Medium"/>
              </a:rPr>
              <a:t>Some Examples</a:t>
            </a:r>
            <a:endParaRPr sz="2800">
              <a:solidFill>
                <a:schemeClr val="lt1"/>
              </a:solidFill>
              <a:latin typeface="Space Grotesk Medium"/>
              <a:ea typeface="Space Grotesk Medium"/>
              <a:cs typeface="Space Grotesk Medium"/>
              <a:sym typeface="Space Grotesk Medium"/>
            </a:endParaRPr>
          </a:p>
        </p:txBody>
      </p:sp>
      <p:pic>
        <p:nvPicPr>
          <p:cNvPr id="1021" name="Google Shape;1021;p35"/>
          <p:cNvPicPr preferRelativeResize="0"/>
          <p:nvPr/>
        </p:nvPicPr>
        <p:blipFill>
          <a:blip r:embed="rId3">
            <a:alphaModFix/>
          </a:blip>
          <a:stretch>
            <a:fillRect/>
          </a:stretch>
        </p:blipFill>
        <p:spPr>
          <a:xfrm>
            <a:off x="1944088" y="1059500"/>
            <a:ext cx="5255816" cy="3941850"/>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36"/>
          <p:cNvSpPr txBox="1"/>
          <p:nvPr/>
        </p:nvSpPr>
        <p:spPr>
          <a:xfrm>
            <a:off x="2606700" y="295150"/>
            <a:ext cx="3930600" cy="615600"/>
          </a:xfrm>
          <a:prstGeom prst="rect">
            <a:avLst/>
          </a:prstGeom>
          <a:gradFill>
            <a:gsLst>
              <a:gs pos="0">
                <a:srgbClr val="2A4B7A"/>
              </a:gs>
              <a:gs pos="100000">
                <a:srgbClr val="0A1018"/>
              </a:gs>
            </a:gsLst>
            <a:path path="circle">
              <a:fillToRect b="50%" l="50%" r="50%" t="50%"/>
            </a:path>
            <a:tileRect/>
          </a:gra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800"/>
              </a:spcAft>
              <a:buNone/>
            </a:pPr>
            <a:r>
              <a:rPr lang="pt-PT" sz="2800">
                <a:solidFill>
                  <a:schemeClr val="lt1"/>
                </a:solidFill>
                <a:latin typeface="Space Grotesk Medium"/>
                <a:ea typeface="Space Grotesk Medium"/>
                <a:cs typeface="Space Grotesk Medium"/>
                <a:sym typeface="Space Grotesk Medium"/>
              </a:rPr>
              <a:t>Some Examples</a:t>
            </a:r>
            <a:endParaRPr sz="2800">
              <a:solidFill>
                <a:schemeClr val="lt1"/>
              </a:solidFill>
              <a:latin typeface="Space Grotesk Medium"/>
              <a:ea typeface="Space Grotesk Medium"/>
              <a:cs typeface="Space Grotesk Medium"/>
              <a:sym typeface="Space Grotesk Medium"/>
            </a:endParaRPr>
          </a:p>
        </p:txBody>
      </p:sp>
      <p:pic>
        <p:nvPicPr>
          <p:cNvPr id="1027" name="Google Shape;1027;p36"/>
          <p:cNvPicPr preferRelativeResize="0"/>
          <p:nvPr/>
        </p:nvPicPr>
        <p:blipFill>
          <a:blip r:embed="rId3">
            <a:alphaModFix/>
          </a:blip>
          <a:stretch>
            <a:fillRect/>
          </a:stretch>
        </p:blipFill>
        <p:spPr>
          <a:xfrm>
            <a:off x="1953363" y="1038550"/>
            <a:ext cx="5237266" cy="3927949"/>
          </a:xfrm>
          <a:prstGeom prst="rect">
            <a:avLst/>
          </a:prstGeom>
          <a:noFill/>
          <a:ln>
            <a:noFill/>
          </a:ln>
        </p:spPr>
      </p:pic>
    </p:spTree>
  </p:cSld>
  <p:clrMapOvr>
    <a:masterClrMapping/>
  </p:clrMapOvr>
  <mc:AlternateContent>
    <mc:Choice Requires="p14">
      <p:transition p14:dur="400">
        <p:fade thruBlk="1"/>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37"/>
          <p:cNvSpPr txBox="1"/>
          <p:nvPr>
            <p:ph idx="1" type="body"/>
          </p:nvPr>
        </p:nvSpPr>
        <p:spPr>
          <a:xfrm>
            <a:off x="1682700" y="823650"/>
            <a:ext cx="5778600" cy="819900"/>
          </a:xfrm>
          <a:prstGeom prst="rect">
            <a:avLst/>
          </a:prstGeom>
        </p:spPr>
        <p:txBody>
          <a:bodyPr anchorCtr="0" anchor="ctr" bIns="0" lIns="0" spcFirstLastPara="1" rIns="0" wrap="square" tIns="0">
            <a:noAutofit/>
          </a:bodyPr>
          <a:lstStyle/>
          <a:p>
            <a:pPr indent="0" lvl="0" marL="0" rtl="0" algn="ctr">
              <a:spcBef>
                <a:spcPts val="0"/>
              </a:spcBef>
              <a:spcAft>
                <a:spcPts val="800"/>
              </a:spcAft>
              <a:buNone/>
            </a:pPr>
            <a:r>
              <a:rPr lang="pt-PT"/>
              <a:t>texto</a:t>
            </a:r>
            <a:endParaRPr/>
          </a:p>
        </p:txBody>
      </p:sp>
      <p:sp>
        <p:nvSpPr>
          <p:cNvPr id="1033" name="Google Shape;1033;p37"/>
          <p:cNvSpPr txBox="1"/>
          <p:nvPr/>
        </p:nvSpPr>
        <p:spPr>
          <a:xfrm>
            <a:off x="2010750" y="860050"/>
            <a:ext cx="5122500" cy="1111200"/>
          </a:xfrm>
          <a:prstGeom prst="rect">
            <a:avLst/>
          </a:pr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800"/>
              </a:spcAft>
              <a:buNone/>
            </a:pPr>
            <a:r>
              <a:rPr lang="pt-PT" sz="2800">
                <a:solidFill>
                  <a:schemeClr val="lt1"/>
                </a:solidFill>
                <a:latin typeface="Space Grotesk Medium"/>
                <a:ea typeface="Space Grotesk Medium"/>
                <a:cs typeface="Space Grotesk Medium"/>
                <a:sym typeface="Space Grotesk Medium"/>
              </a:rPr>
              <a:t>Learn the UX Process</a:t>
            </a:r>
            <a:r>
              <a:rPr lang="pt-PT" sz="2800">
                <a:solidFill>
                  <a:schemeClr val="lt1"/>
                </a:solidFill>
                <a:latin typeface="Space Grotesk Medium"/>
                <a:ea typeface="Space Grotesk Medium"/>
                <a:cs typeface="Space Grotesk Medium"/>
                <a:sym typeface="Space Grotesk Medium"/>
              </a:rPr>
              <a:t> design Thinking</a:t>
            </a:r>
            <a:endParaRPr sz="2800">
              <a:solidFill>
                <a:schemeClr val="lt1"/>
              </a:solidFill>
              <a:latin typeface="Space Grotesk Medium"/>
              <a:ea typeface="Space Grotesk Medium"/>
              <a:cs typeface="Space Grotesk Medium"/>
              <a:sym typeface="Space Grotesk Medium"/>
            </a:endParaRPr>
          </a:p>
        </p:txBody>
      </p:sp>
    </p:spTree>
  </p:cSld>
  <p:clrMapOvr>
    <a:masterClrMapping/>
  </p:clrMapOvr>
  <mc:AlternateContent>
    <mc:Choice Requires="p14">
      <p:transition spd="slow" p14:dur="2500">
        <p14:gallery dir="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38"/>
          <p:cNvSpPr txBox="1"/>
          <p:nvPr/>
        </p:nvSpPr>
        <p:spPr>
          <a:xfrm>
            <a:off x="1799250" y="538025"/>
            <a:ext cx="5545500" cy="1111200"/>
          </a:xfrm>
          <a:prstGeom prst="rect">
            <a:avLst/>
          </a:prstGeom>
          <a:gradFill>
            <a:gsLst>
              <a:gs pos="0">
                <a:srgbClr val="2A4B7A"/>
              </a:gs>
              <a:gs pos="100000">
                <a:srgbClr val="0A1018"/>
              </a:gs>
            </a:gsLst>
            <a:path path="circle">
              <a:fillToRect b="50%" l="50%" r="50%" t="50%"/>
            </a:path>
            <a:tileRect/>
          </a:gra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800"/>
              </a:spcAft>
              <a:buNone/>
            </a:pPr>
            <a:r>
              <a:rPr lang="pt-PT" sz="2800">
                <a:solidFill>
                  <a:schemeClr val="lt1"/>
                </a:solidFill>
                <a:latin typeface="Space Grotesk Medium"/>
                <a:ea typeface="Space Grotesk Medium"/>
                <a:cs typeface="Space Grotesk Medium"/>
                <a:sym typeface="Space Grotesk Medium"/>
              </a:rPr>
              <a:t>Learn the UX Process</a:t>
            </a:r>
            <a:r>
              <a:rPr lang="pt-PT" sz="2800">
                <a:solidFill>
                  <a:schemeClr val="lt1"/>
                </a:solidFill>
                <a:latin typeface="Space Grotesk Medium"/>
                <a:ea typeface="Space Grotesk Medium"/>
                <a:cs typeface="Space Grotesk Medium"/>
                <a:sym typeface="Space Grotesk Medium"/>
              </a:rPr>
              <a:t> design Thinking</a:t>
            </a:r>
            <a:endParaRPr sz="2800">
              <a:solidFill>
                <a:schemeClr val="lt1"/>
              </a:solidFill>
              <a:latin typeface="Space Grotesk Medium"/>
              <a:ea typeface="Space Grotesk Medium"/>
              <a:cs typeface="Space Grotesk Medium"/>
              <a:sym typeface="Space Grotesk Medium"/>
            </a:endParaRPr>
          </a:p>
        </p:txBody>
      </p:sp>
      <p:pic>
        <p:nvPicPr>
          <p:cNvPr id="1039" name="Google Shape;1039;p38"/>
          <p:cNvPicPr preferRelativeResize="0"/>
          <p:nvPr/>
        </p:nvPicPr>
        <p:blipFill rotWithShape="1">
          <a:blip r:embed="rId3">
            <a:alphaModFix/>
          </a:blip>
          <a:srcRect b="19034" l="28423" r="0" t="0"/>
          <a:stretch/>
        </p:blipFill>
        <p:spPr>
          <a:xfrm>
            <a:off x="2066975" y="1901150"/>
            <a:ext cx="5010026" cy="2743076"/>
          </a:xfrm>
          <a:prstGeom prst="rect">
            <a:avLst/>
          </a:prstGeom>
          <a:noFill/>
          <a:ln>
            <a:noFill/>
          </a:ln>
        </p:spPr>
      </p:pic>
    </p:spTree>
  </p:cSld>
  <p:clrMapOvr>
    <a:masterClrMapping/>
  </p:clrMapOvr>
  <mc:AlternateContent>
    <mc:Choice Requires="p14">
      <p:transition p14:dur="400">
        <p14:flip dir="l"/>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39"/>
          <p:cNvSpPr txBox="1"/>
          <p:nvPr/>
        </p:nvSpPr>
        <p:spPr>
          <a:xfrm>
            <a:off x="1799250" y="538025"/>
            <a:ext cx="5545500" cy="1111200"/>
          </a:xfrm>
          <a:prstGeom prst="rect">
            <a:avLst/>
          </a:prstGeom>
          <a:gradFill>
            <a:gsLst>
              <a:gs pos="0">
                <a:srgbClr val="2A4B7A"/>
              </a:gs>
              <a:gs pos="100000">
                <a:srgbClr val="0A1018"/>
              </a:gs>
            </a:gsLst>
            <a:path path="circle">
              <a:fillToRect b="50%" l="50%" r="50%" t="50%"/>
            </a:path>
            <a:tileRect/>
          </a:gra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800"/>
              </a:spcAft>
              <a:buNone/>
            </a:pPr>
            <a:r>
              <a:rPr lang="pt-PT" sz="2800">
                <a:solidFill>
                  <a:schemeClr val="lt1"/>
                </a:solidFill>
                <a:latin typeface="Space Grotesk Medium"/>
                <a:ea typeface="Space Grotesk Medium"/>
                <a:cs typeface="Space Grotesk Medium"/>
                <a:sym typeface="Space Grotesk Medium"/>
              </a:rPr>
              <a:t>Learn the UX Process design Thinking</a:t>
            </a:r>
            <a:endParaRPr sz="2800">
              <a:solidFill>
                <a:schemeClr val="lt1"/>
              </a:solidFill>
              <a:latin typeface="Space Grotesk Medium"/>
              <a:ea typeface="Space Grotesk Medium"/>
              <a:cs typeface="Space Grotesk Medium"/>
              <a:sym typeface="Space Grotesk Medium"/>
            </a:endParaRPr>
          </a:p>
        </p:txBody>
      </p:sp>
      <p:pic>
        <p:nvPicPr>
          <p:cNvPr id="1045" name="Google Shape;1045;p39"/>
          <p:cNvPicPr preferRelativeResize="0"/>
          <p:nvPr/>
        </p:nvPicPr>
        <p:blipFill rotWithShape="1">
          <a:blip r:embed="rId3">
            <a:alphaModFix/>
          </a:blip>
          <a:srcRect b="19034" l="28423" r="0" t="0"/>
          <a:stretch/>
        </p:blipFill>
        <p:spPr>
          <a:xfrm>
            <a:off x="2066975" y="1901150"/>
            <a:ext cx="5010026" cy="2743076"/>
          </a:xfrm>
          <a:prstGeom prst="rect">
            <a:avLst/>
          </a:prstGeom>
          <a:noFill/>
          <a:ln>
            <a:noFill/>
          </a:ln>
        </p:spPr>
      </p:pic>
      <p:pic>
        <p:nvPicPr>
          <p:cNvPr id="1046" name="Google Shape;1046;p39"/>
          <p:cNvPicPr preferRelativeResize="0"/>
          <p:nvPr/>
        </p:nvPicPr>
        <p:blipFill rotWithShape="1">
          <a:blip r:embed="rId4">
            <a:alphaModFix/>
          </a:blip>
          <a:srcRect b="17149" l="28171" r="0" t="0"/>
          <a:stretch/>
        </p:blipFill>
        <p:spPr>
          <a:xfrm>
            <a:off x="2066975" y="1901150"/>
            <a:ext cx="5010026" cy="2743076"/>
          </a:xfrm>
          <a:prstGeom prst="rect">
            <a:avLst/>
          </a:prstGeom>
          <a:noFill/>
          <a:ln>
            <a:noFill/>
          </a:ln>
        </p:spPr>
      </p:pic>
    </p:spTree>
  </p:cSld>
  <p:clrMapOvr>
    <a:masterClrMapping/>
  </p:clrMapOvr>
  <mc:AlternateContent>
    <mc:Choice Requires="p14">
      <p:transition p14:dur="400">
        <p14:flip dir="l"/>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40"/>
          <p:cNvSpPr txBox="1"/>
          <p:nvPr/>
        </p:nvSpPr>
        <p:spPr>
          <a:xfrm>
            <a:off x="1799250" y="538025"/>
            <a:ext cx="5545500" cy="1111200"/>
          </a:xfrm>
          <a:prstGeom prst="rect">
            <a:avLst/>
          </a:prstGeom>
          <a:gradFill>
            <a:gsLst>
              <a:gs pos="0">
                <a:srgbClr val="2A4B7A"/>
              </a:gs>
              <a:gs pos="100000">
                <a:srgbClr val="0A1018"/>
              </a:gs>
            </a:gsLst>
            <a:path path="circle">
              <a:fillToRect b="50%" l="50%" r="50%" t="50%"/>
            </a:path>
            <a:tileRect/>
          </a:gra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800"/>
              </a:spcAft>
              <a:buNone/>
            </a:pPr>
            <a:r>
              <a:rPr lang="pt-PT" sz="2800">
                <a:solidFill>
                  <a:schemeClr val="lt1"/>
                </a:solidFill>
                <a:latin typeface="Space Grotesk Medium"/>
                <a:ea typeface="Space Grotesk Medium"/>
                <a:cs typeface="Space Grotesk Medium"/>
                <a:sym typeface="Space Grotesk Medium"/>
              </a:rPr>
              <a:t>Learn the UX Process design Thinking</a:t>
            </a:r>
            <a:endParaRPr sz="2800">
              <a:solidFill>
                <a:schemeClr val="lt1"/>
              </a:solidFill>
              <a:latin typeface="Space Grotesk Medium"/>
              <a:ea typeface="Space Grotesk Medium"/>
              <a:cs typeface="Space Grotesk Medium"/>
              <a:sym typeface="Space Grotesk Medium"/>
            </a:endParaRPr>
          </a:p>
        </p:txBody>
      </p:sp>
      <p:pic>
        <p:nvPicPr>
          <p:cNvPr id="1052" name="Google Shape;1052;p40"/>
          <p:cNvPicPr preferRelativeResize="0"/>
          <p:nvPr/>
        </p:nvPicPr>
        <p:blipFill rotWithShape="1">
          <a:blip r:embed="rId3">
            <a:alphaModFix/>
          </a:blip>
          <a:srcRect b="19034" l="28423" r="0" t="0"/>
          <a:stretch/>
        </p:blipFill>
        <p:spPr>
          <a:xfrm>
            <a:off x="2066975" y="1901150"/>
            <a:ext cx="5010026" cy="2743076"/>
          </a:xfrm>
          <a:prstGeom prst="rect">
            <a:avLst/>
          </a:prstGeom>
          <a:noFill/>
          <a:ln>
            <a:noFill/>
          </a:ln>
        </p:spPr>
      </p:pic>
      <p:pic>
        <p:nvPicPr>
          <p:cNvPr id="1053" name="Google Shape;1053;p40"/>
          <p:cNvPicPr preferRelativeResize="0"/>
          <p:nvPr/>
        </p:nvPicPr>
        <p:blipFill rotWithShape="1">
          <a:blip r:embed="rId4">
            <a:alphaModFix/>
          </a:blip>
          <a:srcRect b="16798" l="22020" r="7715" t="0"/>
          <a:stretch/>
        </p:blipFill>
        <p:spPr>
          <a:xfrm>
            <a:off x="2066975" y="1901150"/>
            <a:ext cx="5010026" cy="2743076"/>
          </a:xfrm>
          <a:prstGeom prst="rect">
            <a:avLst/>
          </a:prstGeom>
          <a:noFill/>
          <a:ln>
            <a:noFill/>
          </a:ln>
        </p:spPr>
      </p:pic>
    </p:spTree>
  </p:cSld>
  <p:clrMapOvr>
    <a:masterClrMapping/>
  </p:clrMapOvr>
  <mc:AlternateContent>
    <mc:Choice Requires="p14">
      <p:transition p14:dur="400">
        <p14:flip dir="l"/>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41"/>
          <p:cNvSpPr txBox="1"/>
          <p:nvPr/>
        </p:nvSpPr>
        <p:spPr>
          <a:xfrm>
            <a:off x="1799250" y="538025"/>
            <a:ext cx="5545500" cy="1111200"/>
          </a:xfrm>
          <a:prstGeom prst="rect">
            <a:avLst/>
          </a:prstGeom>
          <a:gradFill>
            <a:gsLst>
              <a:gs pos="0">
                <a:srgbClr val="2A4B7A"/>
              </a:gs>
              <a:gs pos="100000">
                <a:srgbClr val="0A1018"/>
              </a:gs>
            </a:gsLst>
            <a:path path="circle">
              <a:fillToRect b="50%" l="50%" r="50%" t="50%"/>
            </a:path>
            <a:tileRect/>
          </a:gra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800"/>
              </a:spcAft>
              <a:buNone/>
            </a:pPr>
            <a:r>
              <a:rPr lang="pt-PT" sz="2800">
                <a:solidFill>
                  <a:schemeClr val="lt1"/>
                </a:solidFill>
                <a:latin typeface="Space Grotesk Medium"/>
                <a:ea typeface="Space Grotesk Medium"/>
                <a:cs typeface="Space Grotesk Medium"/>
                <a:sym typeface="Space Grotesk Medium"/>
              </a:rPr>
              <a:t>Learn the UX Process design Thinking</a:t>
            </a:r>
            <a:endParaRPr sz="2800">
              <a:solidFill>
                <a:schemeClr val="lt1"/>
              </a:solidFill>
              <a:latin typeface="Space Grotesk Medium"/>
              <a:ea typeface="Space Grotesk Medium"/>
              <a:cs typeface="Space Grotesk Medium"/>
              <a:sym typeface="Space Grotesk Medium"/>
            </a:endParaRPr>
          </a:p>
        </p:txBody>
      </p:sp>
      <p:pic>
        <p:nvPicPr>
          <p:cNvPr id="1059" name="Google Shape;1059;p41"/>
          <p:cNvPicPr preferRelativeResize="0"/>
          <p:nvPr/>
        </p:nvPicPr>
        <p:blipFill rotWithShape="1">
          <a:blip r:embed="rId3">
            <a:alphaModFix/>
          </a:blip>
          <a:srcRect b="19034" l="28423" r="0" t="0"/>
          <a:stretch/>
        </p:blipFill>
        <p:spPr>
          <a:xfrm>
            <a:off x="2066975" y="1901150"/>
            <a:ext cx="5010026" cy="2743076"/>
          </a:xfrm>
          <a:prstGeom prst="rect">
            <a:avLst/>
          </a:prstGeom>
          <a:noFill/>
          <a:ln>
            <a:noFill/>
          </a:ln>
        </p:spPr>
      </p:pic>
      <p:pic>
        <p:nvPicPr>
          <p:cNvPr id="1060" name="Google Shape;1060;p41"/>
          <p:cNvPicPr preferRelativeResize="0"/>
          <p:nvPr/>
        </p:nvPicPr>
        <p:blipFill rotWithShape="1">
          <a:blip r:embed="rId4">
            <a:alphaModFix/>
          </a:blip>
          <a:srcRect b="17505" l="23894" r="8570" t="0"/>
          <a:stretch/>
        </p:blipFill>
        <p:spPr>
          <a:xfrm>
            <a:off x="2066975" y="1901150"/>
            <a:ext cx="5010026" cy="2743076"/>
          </a:xfrm>
          <a:prstGeom prst="rect">
            <a:avLst/>
          </a:prstGeom>
          <a:noFill/>
          <a:ln>
            <a:noFill/>
          </a:ln>
        </p:spPr>
      </p:pic>
    </p:spTree>
  </p:cSld>
  <p:clrMapOvr>
    <a:masterClrMapping/>
  </p:clrMapOvr>
  <mc:AlternateContent>
    <mc:Choice Requires="p14">
      <p:transition p14:dur="400">
        <p14:flip dir="l"/>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42"/>
          <p:cNvSpPr txBox="1"/>
          <p:nvPr/>
        </p:nvSpPr>
        <p:spPr>
          <a:xfrm>
            <a:off x="1799250" y="538025"/>
            <a:ext cx="5545500" cy="1111200"/>
          </a:xfrm>
          <a:prstGeom prst="rect">
            <a:avLst/>
          </a:prstGeom>
          <a:gradFill>
            <a:gsLst>
              <a:gs pos="0">
                <a:srgbClr val="2A4B7A"/>
              </a:gs>
              <a:gs pos="100000">
                <a:srgbClr val="0A1018"/>
              </a:gs>
            </a:gsLst>
            <a:path path="circle">
              <a:fillToRect b="50%" l="50%" r="50%" t="50%"/>
            </a:path>
            <a:tileRect/>
          </a:gra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800"/>
              </a:spcAft>
              <a:buNone/>
            </a:pPr>
            <a:r>
              <a:rPr lang="pt-PT" sz="2800">
                <a:solidFill>
                  <a:schemeClr val="lt1"/>
                </a:solidFill>
                <a:latin typeface="Space Grotesk Medium"/>
                <a:ea typeface="Space Grotesk Medium"/>
                <a:cs typeface="Space Grotesk Medium"/>
                <a:sym typeface="Space Grotesk Medium"/>
              </a:rPr>
              <a:t>Learn the UX Process design Thinking</a:t>
            </a:r>
            <a:endParaRPr sz="2800">
              <a:solidFill>
                <a:schemeClr val="lt1"/>
              </a:solidFill>
              <a:latin typeface="Space Grotesk Medium"/>
              <a:ea typeface="Space Grotesk Medium"/>
              <a:cs typeface="Space Grotesk Medium"/>
              <a:sym typeface="Space Grotesk Medium"/>
            </a:endParaRPr>
          </a:p>
        </p:txBody>
      </p:sp>
      <p:pic>
        <p:nvPicPr>
          <p:cNvPr id="1066" name="Google Shape;1066;p42"/>
          <p:cNvPicPr preferRelativeResize="0"/>
          <p:nvPr/>
        </p:nvPicPr>
        <p:blipFill rotWithShape="1">
          <a:blip r:embed="rId3">
            <a:alphaModFix/>
          </a:blip>
          <a:srcRect b="19034" l="28423" r="0" t="0"/>
          <a:stretch/>
        </p:blipFill>
        <p:spPr>
          <a:xfrm>
            <a:off x="2066975" y="1901150"/>
            <a:ext cx="5010026" cy="2743076"/>
          </a:xfrm>
          <a:prstGeom prst="rect">
            <a:avLst/>
          </a:prstGeom>
          <a:noFill/>
          <a:ln>
            <a:noFill/>
          </a:ln>
        </p:spPr>
      </p:pic>
      <p:pic>
        <p:nvPicPr>
          <p:cNvPr id="1067" name="Google Shape;1067;p42"/>
          <p:cNvPicPr preferRelativeResize="0"/>
          <p:nvPr/>
        </p:nvPicPr>
        <p:blipFill rotWithShape="1">
          <a:blip r:embed="rId4">
            <a:alphaModFix/>
          </a:blip>
          <a:srcRect b="17149" l="28171" r="0" t="0"/>
          <a:stretch/>
        </p:blipFill>
        <p:spPr>
          <a:xfrm>
            <a:off x="2066988" y="1874103"/>
            <a:ext cx="5010026" cy="2797172"/>
          </a:xfrm>
          <a:prstGeom prst="rect">
            <a:avLst/>
          </a:prstGeom>
          <a:noFill/>
          <a:ln>
            <a:noFill/>
          </a:ln>
        </p:spPr>
      </p:pic>
    </p:spTree>
  </p:cSld>
  <p:clrMapOvr>
    <a:masterClrMapping/>
  </p:clrMapOvr>
  <mc:AlternateContent>
    <mc:Choice Requires="p14">
      <p:transition p14:dur="400">
        <p14:flip dir="l"/>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6"/>
          <p:cNvSpPr txBox="1"/>
          <p:nvPr/>
        </p:nvSpPr>
        <p:spPr>
          <a:xfrm>
            <a:off x="738750" y="662400"/>
            <a:ext cx="2118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PT" sz="3100">
                <a:latin typeface="Roboto"/>
                <a:ea typeface="Roboto"/>
                <a:cs typeface="Roboto"/>
                <a:sym typeface="Roboto"/>
              </a:rPr>
              <a:t>Road Map</a:t>
            </a:r>
            <a:endParaRPr b="1" sz="3100">
              <a:latin typeface="Roboto"/>
              <a:ea typeface="Roboto"/>
              <a:cs typeface="Roboto"/>
              <a:sym typeface="Roboto"/>
            </a:endParaRPr>
          </a:p>
        </p:txBody>
      </p:sp>
      <p:sp>
        <p:nvSpPr>
          <p:cNvPr id="895" name="Google Shape;895;p16"/>
          <p:cNvSpPr txBox="1"/>
          <p:nvPr/>
        </p:nvSpPr>
        <p:spPr>
          <a:xfrm>
            <a:off x="738750" y="1324200"/>
            <a:ext cx="7276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sz="2800">
                <a:latin typeface="Roboto"/>
                <a:ea typeface="Roboto"/>
                <a:cs typeface="Roboto"/>
                <a:sym typeface="Roboto"/>
              </a:rPr>
              <a:t>UX/UI Fundamentals Design</a:t>
            </a:r>
            <a:endParaRPr sz="2800">
              <a:latin typeface="Roboto"/>
              <a:ea typeface="Roboto"/>
              <a:cs typeface="Roboto"/>
              <a:sym typeface="Roboto"/>
            </a:endParaRPr>
          </a:p>
          <a:p>
            <a:pPr indent="0" lvl="0" marL="0" rtl="0" algn="l">
              <a:spcBef>
                <a:spcPts val="0"/>
              </a:spcBef>
              <a:spcAft>
                <a:spcPts val="0"/>
              </a:spcAft>
              <a:buNone/>
            </a:pPr>
            <a:r>
              <a:rPr lang="pt-PT" sz="2800">
                <a:latin typeface="Roboto"/>
                <a:ea typeface="Roboto"/>
                <a:cs typeface="Roboto"/>
                <a:sym typeface="Roboto"/>
              </a:rPr>
              <a:t>Basic Design Principles</a:t>
            </a:r>
            <a:r>
              <a:rPr lang="pt-PT" sz="2800">
                <a:latin typeface="Roboto"/>
                <a:ea typeface="Roboto"/>
                <a:cs typeface="Roboto"/>
                <a:sym typeface="Roboto"/>
              </a:rPr>
              <a:t> </a:t>
            </a:r>
            <a:endParaRPr sz="2800">
              <a:latin typeface="Roboto"/>
              <a:ea typeface="Roboto"/>
              <a:cs typeface="Roboto"/>
              <a:sym typeface="Roboto"/>
            </a:endParaRPr>
          </a:p>
          <a:p>
            <a:pPr indent="0" lvl="0" marL="0" rtl="0" algn="l">
              <a:spcBef>
                <a:spcPts val="0"/>
              </a:spcBef>
              <a:spcAft>
                <a:spcPts val="0"/>
              </a:spcAft>
              <a:buNone/>
            </a:pPr>
            <a:r>
              <a:rPr lang="pt-PT" sz="2800">
                <a:latin typeface="Roboto"/>
                <a:ea typeface="Roboto"/>
                <a:cs typeface="Roboto"/>
                <a:sym typeface="Roboto"/>
              </a:rPr>
              <a:t>Design Thinking Methodology </a:t>
            </a:r>
            <a:endParaRPr sz="2800">
              <a:latin typeface="Roboto"/>
              <a:ea typeface="Roboto"/>
              <a:cs typeface="Roboto"/>
              <a:sym typeface="Roboto"/>
            </a:endParaRPr>
          </a:p>
          <a:p>
            <a:pPr indent="0" lvl="0" marL="0" rtl="0" algn="l">
              <a:spcBef>
                <a:spcPts val="0"/>
              </a:spcBef>
              <a:spcAft>
                <a:spcPts val="0"/>
              </a:spcAft>
              <a:buNone/>
            </a:pPr>
            <a:r>
              <a:rPr lang="pt-PT" sz="2800">
                <a:latin typeface="Roboto"/>
                <a:ea typeface="Roboto"/>
                <a:cs typeface="Roboto"/>
                <a:sym typeface="Roboto"/>
              </a:rPr>
              <a:t>Design Tools</a:t>
            </a:r>
            <a:endParaRPr sz="2800">
              <a:latin typeface="Roboto"/>
              <a:ea typeface="Roboto"/>
              <a:cs typeface="Roboto"/>
              <a:sym typeface="Roboto"/>
            </a:endParaRPr>
          </a:p>
          <a:p>
            <a:pPr indent="0" lvl="0" marL="0" rtl="0" algn="l">
              <a:spcBef>
                <a:spcPts val="0"/>
              </a:spcBef>
              <a:spcAft>
                <a:spcPts val="0"/>
              </a:spcAft>
              <a:buNone/>
            </a:pPr>
            <a:r>
              <a:rPr lang="pt-PT" sz="2800">
                <a:latin typeface="Roboto"/>
                <a:ea typeface="Roboto"/>
                <a:cs typeface="Roboto"/>
                <a:sym typeface="Roboto"/>
              </a:rPr>
              <a:t>Wire Frame and Figma Prototype (Hands On)</a:t>
            </a:r>
            <a:endParaRPr sz="2800">
              <a:latin typeface="Roboto"/>
              <a:ea typeface="Roboto"/>
              <a:cs typeface="Roboto"/>
              <a:sym typeface="Roboto"/>
            </a:endParaRPr>
          </a:p>
          <a:p>
            <a:pPr indent="0" lvl="0" marL="0" rtl="0" algn="l">
              <a:spcBef>
                <a:spcPts val="0"/>
              </a:spcBef>
              <a:spcAft>
                <a:spcPts val="0"/>
              </a:spcAft>
              <a:buNone/>
            </a:pPr>
            <a:r>
              <a:rPr lang="pt-PT" sz="2800">
                <a:latin typeface="Roboto"/>
                <a:ea typeface="Roboto"/>
                <a:cs typeface="Roboto"/>
                <a:sym typeface="Roboto"/>
              </a:rPr>
              <a:t>Material Design</a:t>
            </a:r>
            <a:endParaRPr sz="2800">
              <a:latin typeface="Roboto"/>
              <a:ea typeface="Roboto"/>
              <a:cs typeface="Roboto"/>
              <a:sym typeface="Roboto"/>
            </a:endParaRPr>
          </a:p>
        </p:txBody>
      </p:sp>
    </p:spTree>
  </p:cSld>
  <p:clrMapOvr>
    <a:masterClrMapping/>
  </p:clrMapOvr>
  <p:transition>
    <p:push dir="r"/>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pic>
        <p:nvPicPr>
          <p:cNvPr id="1072" name="Google Shape;1072;p43"/>
          <p:cNvPicPr preferRelativeResize="0"/>
          <p:nvPr/>
        </p:nvPicPr>
        <p:blipFill>
          <a:blip r:embed="rId3">
            <a:alphaModFix/>
          </a:blip>
          <a:stretch>
            <a:fillRect/>
          </a:stretch>
        </p:blipFill>
        <p:spPr>
          <a:xfrm>
            <a:off x="842475" y="473888"/>
            <a:ext cx="7459051" cy="41957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44"/>
          <p:cNvSpPr txBox="1"/>
          <p:nvPr/>
        </p:nvSpPr>
        <p:spPr>
          <a:xfrm>
            <a:off x="2590650" y="2202850"/>
            <a:ext cx="3962700" cy="2721600"/>
          </a:xfrm>
          <a:prstGeom prst="rect">
            <a:avLst/>
          </a:prstGeom>
          <a:noFill/>
          <a:ln>
            <a:noFill/>
          </a:ln>
          <a:effectLst>
            <a:outerShdw blurRad="28575" rotWithShape="0" algn="bl" dir="5400000" dist="9525">
              <a:srgbClr val="192D49">
                <a:alpha val="38000"/>
              </a:srgbClr>
            </a:outerShdw>
          </a:effectLst>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pt-PT" sz="2800">
                <a:solidFill>
                  <a:srgbClr val="FFFFFF"/>
                </a:solidFill>
                <a:latin typeface="Space Grotesk Medium"/>
                <a:ea typeface="Space Grotesk Medium"/>
                <a:cs typeface="Space Grotesk Medium"/>
                <a:sym typeface="Space Grotesk Medium"/>
              </a:rPr>
              <a:t>Emphasize</a:t>
            </a:r>
            <a:endParaRPr sz="2800">
              <a:solidFill>
                <a:srgbClr val="FFFFFF"/>
              </a:solidFill>
              <a:latin typeface="Space Grotesk Medium"/>
              <a:ea typeface="Space Grotesk Medium"/>
              <a:cs typeface="Space Grotesk Medium"/>
              <a:sym typeface="Space Grotesk Medium"/>
            </a:endParaRPr>
          </a:p>
          <a:p>
            <a:pPr indent="0" lvl="0" marL="0" rtl="0" algn="ctr">
              <a:lnSpc>
                <a:spcPct val="115000"/>
              </a:lnSpc>
              <a:spcBef>
                <a:spcPts val="800"/>
              </a:spcBef>
              <a:spcAft>
                <a:spcPts val="0"/>
              </a:spcAft>
              <a:buNone/>
            </a:pPr>
            <a:r>
              <a:rPr lang="pt-PT" sz="2800">
                <a:solidFill>
                  <a:srgbClr val="FFFFFF"/>
                </a:solidFill>
                <a:latin typeface="Space Grotesk Medium"/>
                <a:ea typeface="Space Grotesk Medium"/>
                <a:cs typeface="Space Grotesk Medium"/>
                <a:sym typeface="Space Grotesk Medium"/>
              </a:rPr>
              <a:t>    Define</a:t>
            </a:r>
            <a:endParaRPr sz="2800">
              <a:solidFill>
                <a:srgbClr val="FFFFFF"/>
              </a:solidFill>
              <a:latin typeface="Space Grotesk Medium"/>
              <a:ea typeface="Space Grotesk Medium"/>
              <a:cs typeface="Space Grotesk Medium"/>
              <a:sym typeface="Space Grotesk Medium"/>
            </a:endParaRPr>
          </a:p>
          <a:p>
            <a:pPr indent="0" lvl="0" marL="0" rtl="0" algn="ctr">
              <a:lnSpc>
                <a:spcPct val="115000"/>
              </a:lnSpc>
              <a:spcBef>
                <a:spcPts val="800"/>
              </a:spcBef>
              <a:spcAft>
                <a:spcPts val="0"/>
              </a:spcAft>
              <a:buNone/>
            </a:pPr>
            <a:r>
              <a:rPr lang="pt-PT" sz="2800">
                <a:solidFill>
                  <a:srgbClr val="FFFFFF"/>
                </a:solidFill>
                <a:latin typeface="Space Grotesk Medium"/>
                <a:ea typeface="Space Grotesk Medium"/>
                <a:cs typeface="Space Grotesk Medium"/>
                <a:sym typeface="Space Grotesk Medium"/>
              </a:rPr>
              <a:t>    Ideate</a:t>
            </a:r>
            <a:endParaRPr sz="2800">
              <a:solidFill>
                <a:srgbClr val="FFFFFF"/>
              </a:solidFill>
              <a:latin typeface="Space Grotesk Medium"/>
              <a:ea typeface="Space Grotesk Medium"/>
              <a:cs typeface="Space Grotesk Medium"/>
              <a:sym typeface="Space Grotesk Medium"/>
            </a:endParaRPr>
          </a:p>
          <a:p>
            <a:pPr indent="0" lvl="0" marL="0" rtl="0" algn="ctr">
              <a:lnSpc>
                <a:spcPct val="115000"/>
              </a:lnSpc>
              <a:spcBef>
                <a:spcPts val="800"/>
              </a:spcBef>
              <a:spcAft>
                <a:spcPts val="0"/>
              </a:spcAft>
              <a:buNone/>
            </a:pPr>
            <a:r>
              <a:rPr lang="pt-PT" sz="2800">
                <a:solidFill>
                  <a:srgbClr val="FFFFFF"/>
                </a:solidFill>
                <a:latin typeface="Space Grotesk Medium"/>
                <a:ea typeface="Space Grotesk Medium"/>
                <a:cs typeface="Space Grotesk Medium"/>
                <a:sym typeface="Space Grotesk Medium"/>
              </a:rPr>
              <a:t>    Prototype</a:t>
            </a:r>
            <a:endParaRPr sz="2800">
              <a:solidFill>
                <a:srgbClr val="FFFFFF"/>
              </a:solidFill>
              <a:latin typeface="Space Grotesk Medium"/>
              <a:ea typeface="Space Grotesk Medium"/>
              <a:cs typeface="Space Grotesk Medium"/>
              <a:sym typeface="Space Grotesk Medium"/>
            </a:endParaRPr>
          </a:p>
          <a:p>
            <a:pPr indent="0" lvl="0" marL="0" rtl="0" algn="ctr">
              <a:lnSpc>
                <a:spcPct val="115000"/>
              </a:lnSpc>
              <a:spcBef>
                <a:spcPts val="800"/>
              </a:spcBef>
              <a:spcAft>
                <a:spcPts val="0"/>
              </a:spcAft>
              <a:buNone/>
            </a:pPr>
            <a:r>
              <a:rPr lang="pt-PT" sz="2800">
                <a:solidFill>
                  <a:srgbClr val="FFFFFF"/>
                </a:solidFill>
                <a:latin typeface="Space Grotesk Medium"/>
                <a:ea typeface="Space Grotesk Medium"/>
                <a:cs typeface="Space Grotesk Medium"/>
                <a:sym typeface="Space Grotesk Medium"/>
              </a:rPr>
              <a:t>    Test</a:t>
            </a:r>
            <a:endParaRPr sz="2800">
              <a:solidFill>
                <a:srgbClr val="FFFFFF"/>
              </a:solidFill>
              <a:latin typeface="Space Grotesk Medium"/>
              <a:ea typeface="Space Grotesk Medium"/>
              <a:cs typeface="Space Grotesk Medium"/>
              <a:sym typeface="Space Grotesk Medium"/>
            </a:endParaRPr>
          </a:p>
          <a:p>
            <a:pPr indent="0" lvl="0" marL="0" rtl="0" algn="l">
              <a:lnSpc>
                <a:spcPct val="115000"/>
              </a:lnSpc>
              <a:spcBef>
                <a:spcPts val="800"/>
              </a:spcBef>
              <a:spcAft>
                <a:spcPts val="800"/>
              </a:spcAft>
              <a:buNone/>
            </a:pPr>
            <a:r>
              <a:t/>
            </a:r>
            <a:endParaRPr sz="2800">
              <a:solidFill>
                <a:srgbClr val="FFFFFF"/>
              </a:solidFill>
              <a:latin typeface="Space Grotesk Medium"/>
              <a:ea typeface="Space Grotesk Medium"/>
              <a:cs typeface="Space Grotesk Medium"/>
              <a:sym typeface="Space Grotesk Medium"/>
            </a:endParaRPr>
          </a:p>
        </p:txBody>
      </p:sp>
      <p:sp>
        <p:nvSpPr>
          <p:cNvPr id="1078" name="Google Shape;1078;p44"/>
          <p:cNvSpPr txBox="1"/>
          <p:nvPr/>
        </p:nvSpPr>
        <p:spPr>
          <a:xfrm>
            <a:off x="1799250" y="538025"/>
            <a:ext cx="5545500" cy="1111200"/>
          </a:xfrm>
          <a:prstGeom prst="rect">
            <a:avLst/>
          </a:prstGeom>
          <a:gradFill>
            <a:gsLst>
              <a:gs pos="0">
                <a:srgbClr val="2A4B7A"/>
              </a:gs>
              <a:gs pos="100000">
                <a:srgbClr val="0A1018"/>
              </a:gs>
            </a:gsLst>
            <a:path path="circle">
              <a:fillToRect b="50%" l="50%" r="50%" t="50%"/>
            </a:path>
            <a:tileRect/>
          </a:gra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800"/>
              </a:spcAft>
              <a:buNone/>
            </a:pPr>
            <a:r>
              <a:rPr lang="pt-PT" sz="2800">
                <a:solidFill>
                  <a:schemeClr val="lt1"/>
                </a:solidFill>
                <a:latin typeface="Space Grotesk Medium"/>
                <a:ea typeface="Space Grotesk Medium"/>
                <a:cs typeface="Space Grotesk Medium"/>
                <a:sym typeface="Space Grotesk Medium"/>
              </a:rPr>
              <a:t>Learn the UX Process design Thinking</a:t>
            </a:r>
            <a:endParaRPr sz="2800">
              <a:solidFill>
                <a:schemeClr val="lt1"/>
              </a:solidFill>
              <a:latin typeface="Space Grotesk Medium"/>
              <a:ea typeface="Space Grotesk Medium"/>
              <a:cs typeface="Space Grotesk Medium"/>
              <a:sym typeface="Space Grotesk Medium"/>
            </a:endParaRPr>
          </a:p>
        </p:txBody>
      </p:sp>
    </p:spTree>
  </p:cSld>
  <p:clrMapOvr>
    <a:masterClrMapping/>
  </p:clrMapOvr>
  <mc:AlternateContent>
    <mc:Choice Requires="p14">
      <p:transition p14:dur="400">
        <p:fade/>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77">
                                            <p:txEl>
                                              <p:pRg end="0" st="0"/>
                                            </p:txEl>
                                          </p:spTgt>
                                        </p:tgtEl>
                                        <p:attrNameLst>
                                          <p:attrName>style.visibility</p:attrName>
                                        </p:attrNameLst>
                                      </p:cBhvr>
                                      <p:to>
                                        <p:strVal val="visible"/>
                                      </p:to>
                                    </p:set>
                                    <p:anim calcmode="lin" valueType="num">
                                      <p:cBhvr additive="base">
                                        <p:cTn dur="1000"/>
                                        <p:tgtEl>
                                          <p:spTgt spid="107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77">
                                            <p:txEl>
                                              <p:pRg end="1" st="1"/>
                                            </p:txEl>
                                          </p:spTgt>
                                        </p:tgtEl>
                                        <p:attrNameLst>
                                          <p:attrName>style.visibility</p:attrName>
                                        </p:attrNameLst>
                                      </p:cBhvr>
                                      <p:to>
                                        <p:strVal val="visible"/>
                                      </p:to>
                                    </p:set>
                                    <p:anim calcmode="lin" valueType="num">
                                      <p:cBhvr additive="base">
                                        <p:cTn dur="1000"/>
                                        <p:tgtEl>
                                          <p:spTgt spid="107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77">
                                            <p:txEl>
                                              <p:pRg end="2" st="2"/>
                                            </p:txEl>
                                          </p:spTgt>
                                        </p:tgtEl>
                                        <p:attrNameLst>
                                          <p:attrName>style.visibility</p:attrName>
                                        </p:attrNameLst>
                                      </p:cBhvr>
                                      <p:to>
                                        <p:strVal val="visible"/>
                                      </p:to>
                                    </p:set>
                                    <p:anim calcmode="lin" valueType="num">
                                      <p:cBhvr additive="base">
                                        <p:cTn dur="1000"/>
                                        <p:tgtEl>
                                          <p:spTgt spid="107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77">
                                            <p:txEl>
                                              <p:pRg end="3" st="3"/>
                                            </p:txEl>
                                          </p:spTgt>
                                        </p:tgtEl>
                                        <p:attrNameLst>
                                          <p:attrName>style.visibility</p:attrName>
                                        </p:attrNameLst>
                                      </p:cBhvr>
                                      <p:to>
                                        <p:strVal val="visible"/>
                                      </p:to>
                                    </p:set>
                                    <p:anim calcmode="lin" valueType="num">
                                      <p:cBhvr additive="base">
                                        <p:cTn dur="1000"/>
                                        <p:tgtEl>
                                          <p:spTgt spid="1077">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77">
                                            <p:txEl>
                                              <p:pRg end="4" st="4"/>
                                            </p:txEl>
                                          </p:spTgt>
                                        </p:tgtEl>
                                        <p:attrNameLst>
                                          <p:attrName>style.visibility</p:attrName>
                                        </p:attrNameLst>
                                      </p:cBhvr>
                                      <p:to>
                                        <p:strVal val="visible"/>
                                      </p:to>
                                    </p:set>
                                    <p:anim calcmode="lin" valueType="num">
                                      <p:cBhvr additive="base">
                                        <p:cTn dur="1000"/>
                                        <p:tgtEl>
                                          <p:spTgt spid="1077">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77">
                                            <p:txEl>
                                              <p:pRg end="5" st="5"/>
                                            </p:txEl>
                                          </p:spTgt>
                                        </p:tgtEl>
                                        <p:attrNameLst>
                                          <p:attrName>style.visibility</p:attrName>
                                        </p:attrNameLst>
                                      </p:cBhvr>
                                      <p:to>
                                        <p:strVal val="visible"/>
                                      </p:to>
                                    </p:set>
                                    <p:anim calcmode="lin" valueType="num">
                                      <p:cBhvr additive="base">
                                        <p:cTn dur="1000"/>
                                        <p:tgtEl>
                                          <p:spTgt spid="1077">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45"/>
          <p:cNvSpPr txBox="1"/>
          <p:nvPr/>
        </p:nvSpPr>
        <p:spPr>
          <a:xfrm>
            <a:off x="1799250" y="638450"/>
            <a:ext cx="5545500" cy="1111200"/>
          </a:xfrm>
          <a:prstGeom prst="rect">
            <a:avLst/>
          </a:prstGeom>
          <a:gradFill>
            <a:gsLst>
              <a:gs pos="0">
                <a:srgbClr val="2A4B7A"/>
              </a:gs>
              <a:gs pos="100000">
                <a:srgbClr val="0A1018"/>
              </a:gs>
            </a:gsLst>
            <a:path path="circle">
              <a:fillToRect b="50%" l="50%" r="50%" t="50%"/>
            </a:path>
            <a:tileRect/>
          </a:gra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800"/>
              </a:spcAft>
              <a:buNone/>
            </a:pPr>
            <a:r>
              <a:rPr lang="pt-PT" sz="2800">
                <a:solidFill>
                  <a:schemeClr val="lt1"/>
                </a:solidFill>
                <a:latin typeface="Space Grotesk Medium"/>
                <a:ea typeface="Space Grotesk Medium"/>
                <a:cs typeface="Space Grotesk Medium"/>
                <a:sym typeface="Space Grotesk Medium"/>
              </a:rPr>
              <a:t>UX Design não é sobre interfaces bonitonas.</a:t>
            </a:r>
            <a:endParaRPr sz="2800">
              <a:solidFill>
                <a:schemeClr val="lt1"/>
              </a:solidFill>
              <a:latin typeface="Space Grotesk Medium"/>
              <a:ea typeface="Space Grotesk Medium"/>
              <a:cs typeface="Space Grotesk Medium"/>
              <a:sym typeface="Space Grotesk Medium"/>
            </a:endParaRPr>
          </a:p>
        </p:txBody>
      </p:sp>
      <p:sp>
        <p:nvSpPr>
          <p:cNvPr id="1084" name="Google Shape;1084;p45"/>
          <p:cNvSpPr txBox="1"/>
          <p:nvPr/>
        </p:nvSpPr>
        <p:spPr>
          <a:xfrm>
            <a:off x="1672350" y="1979550"/>
            <a:ext cx="6364500" cy="256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pt-PT" sz="1600">
                <a:latin typeface="Space Grotesk"/>
                <a:ea typeface="Space Grotesk"/>
                <a:cs typeface="Space Grotesk"/>
                <a:sym typeface="Space Grotesk"/>
              </a:rPr>
              <a:t>Então, antes de pensar em uma interface muito atrativa em estética. Considere as seguintes questões:</a:t>
            </a:r>
            <a:endParaRPr sz="1600">
              <a:latin typeface="Space Grotesk"/>
              <a:ea typeface="Space Grotesk"/>
              <a:cs typeface="Space Grotesk"/>
              <a:sym typeface="Space Grotesk"/>
            </a:endParaRPr>
          </a:p>
          <a:p>
            <a:pPr indent="-311150" lvl="0" marL="457200" rtl="0" algn="l">
              <a:lnSpc>
                <a:spcPct val="115000"/>
              </a:lnSpc>
              <a:spcBef>
                <a:spcPts val="1200"/>
              </a:spcBef>
              <a:spcAft>
                <a:spcPts val="0"/>
              </a:spcAft>
              <a:buSzPts val="1300"/>
              <a:buFont typeface="Space Grotesk"/>
              <a:buAutoNum type="arabicPeriod"/>
            </a:pPr>
            <a:r>
              <a:rPr lang="pt-PT" sz="1600">
                <a:latin typeface="Space Grotesk"/>
                <a:ea typeface="Space Grotesk"/>
                <a:cs typeface="Space Grotesk"/>
                <a:sym typeface="Space Grotesk"/>
              </a:rPr>
              <a:t>Ela é útil, fácil de entender e informativa?</a:t>
            </a:r>
            <a:endParaRPr sz="1600">
              <a:latin typeface="Space Grotesk"/>
              <a:ea typeface="Space Grotesk"/>
              <a:cs typeface="Space Grotesk"/>
              <a:sym typeface="Space Grotesk"/>
            </a:endParaRPr>
          </a:p>
          <a:p>
            <a:pPr indent="-311150" lvl="0" marL="457200" rtl="0" algn="l">
              <a:lnSpc>
                <a:spcPct val="115000"/>
              </a:lnSpc>
              <a:spcBef>
                <a:spcPts val="0"/>
              </a:spcBef>
              <a:spcAft>
                <a:spcPts val="0"/>
              </a:spcAft>
              <a:buSzPts val="1300"/>
              <a:buFont typeface="Space Grotesk"/>
              <a:buAutoNum type="arabicPeriod"/>
            </a:pPr>
            <a:r>
              <a:rPr lang="pt-PT" sz="1600">
                <a:latin typeface="Space Grotesk"/>
                <a:ea typeface="Space Grotesk"/>
                <a:cs typeface="Space Grotesk"/>
                <a:sym typeface="Space Grotesk"/>
              </a:rPr>
              <a:t>É preciso pensar muito para interagir com ela?</a:t>
            </a:r>
            <a:endParaRPr sz="1600">
              <a:latin typeface="Space Grotesk"/>
              <a:ea typeface="Space Grotesk"/>
              <a:cs typeface="Space Grotesk"/>
              <a:sym typeface="Space Grotesk"/>
            </a:endParaRPr>
          </a:p>
          <a:p>
            <a:pPr indent="-311150" lvl="0" marL="457200" rtl="0" algn="l">
              <a:lnSpc>
                <a:spcPct val="115000"/>
              </a:lnSpc>
              <a:spcBef>
                <a:spcPts val="0"/>
              </a:spcBef>
              <a:spcAft>
                <a:spcPts val="0"/>
              </a:spcAft>
              <a:buSzPts val="1300"/>
              <a:buFont typeface="Space Grotesk"/>
              <a:buAutoNum type="arabicPeriod"/>
            </a:pPr>
            <a:r>
              <a:rPr lang="pt-PT" sz="1600">
                <a:latin typeface="Space Grotesk"/>
                <a:ea typeface="Space Grotesk"/>
                <a:cs typeface="Space Grotesk"/>
                <a:sym typeface="Space Grotesk"/>
              </a:rPr>
              <a:t>Os elementos acionáveis, parecem acionáveis mesmo?</a:t>
            </a:r>
            <a:endParaRPr sz="1600">
              <a:latin typeface="Space Grotesk"/>
              <a:ea typeface="Space Grotesk"/>
              <a:cs typeface="Space Grotesk"/>
              <a:sym typeface="Space Grotesk"/>
            </a:endParaRPr>
          </a:p>
          <a:p>
            <a:pPr indent="-311150" lvl="0" marL="457200" rtl="0" algn="l">
              <a:lnSpc>
                <a:spcPct val="115000"/>
              </a:lnSpc>
              <a:spcBef>
                <a:spcPts val="0"/>
              </a:spcBef>
              <a:spcAft>
                <a:spcPts val="0"/>
              </a:spcAft>
              <a:buSzPts val="1300"/>
              <a:buFont typeface="Space Grotesk"/>
              <a:buAutoNum type="arabicPeriod"/>
            </a:pPr>
            <a:r>
              <a:rPr lang="pt-PT" sz="1600">
                <a:latin typeface="Space Grotesk"/>
                <a:ea typeface="Space Grotesk"/>
                <a:cs typeface="Space Grotesk"/>
                <a:sym typeface="Space Grotesk"/>
              </a:rPr>
              <a:t>É confortável de interagir? Os botões são grandes os suficientes?</a:t>
            </a:r>
            <a:endParaRPr sz="1600">
              <a:latin typeface="Space Grotesk"/>
              <a:ea typeface="Space Grotesk"/>
              <a:cs typeface="Space Grotesk"/>
              <a:sym typeface="Space Grotesk"/>
            </a:endParaRPr>
          </a:p>
          <a:p>
            <a:pPr indent="-311150" lvl="0" marL="457200" rtl="0" algn="l">
              <a:lnSpc>
                <a:spcPct val="115000"/>
              </a:lnSpc>
              <a:spcBef>
                <a:spcPts val="0"/>
              </a:spcBef>
              <a:spcAft>
                <a:spcPts val="0"/>
              </a:spcAft>
              <a:buSzPts val="1300"/>
              <a:buFont typeface="Space Grotesk"/>
              <a:buAutoNum type="arabicPeriod"/>
            </a:pPr>
            <a:r>
              <a:rPr lang="pt-PT" sz="1600">
                <a:latin typeface="Space Grotesk"/>
                <a:ea typeface="Space Grotesk"/>
                <a:cs typeface="Space Grotesk"/>
                <a:sym typeface="Space Grotesk"/>
              </a:rPr>
              <a:t>Os espaçamentos e alinhamentos estão bem definidos?</a:t>
            </a:r>
            <a:endParaRPr sz="1600">
              <a:latin typeface="Space Grotesk"/>
              <a:ea typeface="Space Grotesk"/>
              <a:cs typeface="Space Grotesk"/>
              <a:sym typeface="Space Grotesk"/>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46"/>
          <p:cNvSpPr txBox="1"/>
          <p:nvPr>
            <p:ph idx="1" type="body"/>
          </p:nvPr>
        </p:nvSpPr>
        <p:spPr>
          <a:xfrm>
            <a:off x="1682700" y="823650"/>
            <a:ext cx="5778600" cy="819900"/>
          </a:xfrm>
          <a:prstGeom prst="rect">
            <a:avLst/>
          </a:prstGeom>
        </p:spPr>
        <p:txBody>
          <a:bodyPr anchorCtr="0" anchor="ctr" bIns="0" lIns="0" spcFirstLastPara="1" rIns="0" wrap="square" tIns="0">
            <a:noAutofit/>
          </a:bodyPr>
          <a:lstStyle/>
          <a:p>
            <a:pPr indent="0" lvl="0" marL="0" rtl="0" algn="ctr">
              <a:spcBef>
                <a:spcPts val="0"/>
              </a:spcBef>
              <a:spcAft>
                <a:spcPts val="800"/>
              </a:spcAft>
              <a:buNone/>
            </a:pPr>
            <a:r>
              <a:rPr lang="pt-PT"/>
              <a:t>texto</a:t>
            </a:r>
            <a:endParaRPr/>
          </a:p>
        </p:txBody>
      </p:sp>
      <p:sp>
        <p:nvSpPr>
          <p:cNvPr id="1090" name="Google Shape;1090;p46"/>
          <p:cNvSpPr txBox="1"/>
          <p:nvPr/>
        </p:nvSpPr>
        <p:spPr>
          <a:xfrm>
            <a:off x="2010750" y="860050"/>
            <a:ext cx="5122500" cy="615600"/>
          </a:xfrm>
          <a:prstGeom prst="rect">
            <a:avLst/>
          </a:pr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800"/>
              </a:spcAft>
              <a:buNone/>
            </a:pPr>
            <a:r>
              <a:rPr lang="pt-PT" sz="2800">
                <a:solidFill>
                  <a:schemeClr val="lt1"/>
                </a:solidFill>
                <a:latin typeface="Space Grotesk Medium"/>
                <a:ea typeface="Space Grotesk Medium"/>
                <a:cs typeface="Space Grotesk Medium"/>
                <a:sym typeface="Space Grotesk Medium"/>
              </a:rPr>
              <a:t>Design Tools</a:t>
            </a:r>
            <a:endParaRPr sz="2800">
              <a:solidFill>
                <a:schemeClr val="lt1"/>
              </a:solidFill>
              <a:latin typeface="Space Grotesk Medium"/>
              <a:ea typeface="Space Grotesk Medium"/>
              <a:cs typeface="Space Grotesk Medium"/>
              <a:sym typeface="Space Grotesk Medium"/>
            </a:endParaRPr>
          </a:p>
        </p:txBody>
      </p:sp>
    </p:spTree>
  </p:cSld>
  <p:clrMapOvr>
    <a:masterClrMapping/>
  </p:clrMapOvr>
  <mc:AlternateContent>
    <mc:Choice Requires="p14">
      <p:transition spd="slow" p14:dur="2600">
        <p14:gallery dir="l"/>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47"/>
          <p:cNvSpPr txBox="1"/>
          <p:nvPr/>
        </p:nvSpPr>
        <p:spPr>
          <a:xfrm>
            <a:off x="2590650" y="1337950"/>
            <a:ext cx="3962700" cy="3355800"/>
          </a:xfrm>
          <a:prstGeom prst="rect">
            <a:avLst/>
          </a:prstGeom>
          <a:noFill/>
          <a:ln>
            <a:noFill/>
          </a:ln>
          <a:effectLst>
            <a:outerShdw blurRad="28575" rotWithShape="0" algn="bl" dir="5400000" dist="9525">
              <a:srgbClr val="192D49">
                <a:alpha val="38000"/>
              </a:srgbClr>
            </a:outerShdw>
          </a:effectLst>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pt-PT" sz="2800">
                <a:solidFill>
                  <a:srgbClr val="FFFFFF"/>
                </a:solidFill>
                <a:latin typeface="Space Grotesk Medium"/>
                <a:ea typeface="Space Grotesk Medium"/>
                <a:cs typeface="Space Grotesk Medium"/>
                <a:sym typeface="Space Grotesk Medium"/>
              </a:rPr>
              <a:t>Canvas</a:t>
            </a:r>
            <a:br>
              <a:rPr lang="pt-PT" sz="2800">
                <a:solidFill>
                  <a:srgbClr val="FFFFFF"/>
                </a:solidFill>
                <a:latin typeface="Space Grotesk Medium"/>
                <a:ea typeface="Space Grotesk Medium"/>
                <a:cs typeface="Space Grotesk Medium"/>
                <a:sym typeface="Space Grotesk Medium"/>
              </a:rPr>
            </a:br>
            <a:r>
              <a:rPr lang="pt-PT" sz="2800">
                <a:solidFill>
                  <a:srgbClr val="FFFFFF"/>
                </a:solidFill>
                <a:latin typeface="Space Grotesk Medium"/>
                <a:ea typeface="Space Grotesk Medium"/>
                <a:cs typeface="Space Grotesk Medium"/>
                <a:sym typeface="Space Grotesk Medium"/>
              </a:rPr>
              <a:t>Adobe Xd</a:t>
            </a:r>
            <a:endParaRPr sz="2800">
              <a:solidFill>
                <a:srgbClr val="FFFFFF"/>
              </a:solidFill>
              <a:latin typeface="Space Grotesk Medium"/>
              <a:ea typeface="Space Grotesk Medium"/>
              <a:cs typeface="Space Grotesk Medium"/>
              <a:sym typeface="Space Grotesk Medium"/>
            </a:endParaRPr>
          </a:p>
          <a:p>
            <a:pPr indent="0" lvl="0" marL="0" rtl="0" algn="ctr">
              <a:lnSpc>
                <a:spcPct val="115000"/>
              </a:lnSpc>
              <a:spcBef>
                <a:spcPts val="800"/>
              </a:spcBef>
              <a:spcAft>
                <a:spcPts val="0"/>
              </a:spcAft>
              <a:buNone/>
            </a:pPr>
            <a:r>
              <a:rPr lang="pt-PT" sz="2800">
                <a:solidFill>
                  <a:srgbClr val="FFFFFF"/>
                </a:solidFill>
                <a:latin typeface="Space Grotesk Medium"/>
                <a:ea typeface="Space Grotesk Medium"/>
                <a:cs typeface="Space Grotesk Medium"/>
                <a:sym typeface="Space Grotesk Medium"/>
              </a:rPr>
              <a:t>Photoshop</a:t>
            </a:r>
            <a:endParaRPr sz="2800">
              <a:solidFill>
                <a:srgbClr val="FFFFFF"/>
              </a:solidFill>
              <a:latin typeface="Space Grotesk Medium"/>
              <a:ea typeface="Space Grotesk Medium"/>
              <a:cs typeface="Space Grotesk Medium"/>
              <a:sym typeface="Space Grotesk Medium"/>
            </a:endParaRPr>
          </a:p>
          <a:p>
            <a:pPr indent="0" lvl="0" marL="0" rtl="0" algn="ctr">
              <a:lnSpc>
                <a:spcPct val="115000"/>
              </a:lnSpc>
              <a:spcBef>
                <a:spcPts val="800"/>
              </a:spcBef>
              <a:spcAft>
                <a:spcPts val="0"/>
              </a:spcAft>
              <a:buNone/>
            </a:pPr>
            <a:r>
              <a:rPr lang="pt-PT" sz="2800">
                <a:solidFill>
                  <a:srgbClr val="FFFFFF"/>
                </a:solidFill>
                <a:latin typeface="Space Grotesk Medium"/>
                <a:ea typeface="Space Grotesk Medium"/>
                <a:cs typeface="Space Grotesk Medium"/>
                <a:sym typeface="Space Grotesk Medium"/>
              </a:rPr>
              <a:t>Figma (All in one tool)</a:t>
            </a:r>
            <a:endParaRPr sz="2800">
              <a:solidFill>
                <a:srgbClr val="FFFFFF"/>
              </a:solidFill>
              <a:latin typeface="Space Grotesk Medium"/>
              <a:ea typeface="Space Grotesk Medium"/>
              <a:cs typeface="Space Grotesk Medium"/>
              <a:sym typeface="Space Grotesk Medium"/>
            </a:endParaRPr>
          </a:p>
          <a:p>
            <a:pPr indent="0" lvl="0" marL="0" rtl="0" algn="l">
              <a:lnSpc>
                <a:spcPct val="115000"/>
              </a:lnSpc>
              <a:spcBef>
                <a:spcPts val="800"/>
              </a:spcBef>
              <a:spcAft>
                <a:spcPts val="800"/>
              </a:spcAft>
              <a:buNone/>
            </a:pPr>
            <a:r>
              <a:rPr lang="pt-PT" sz="2800">
                <a:solidFill>
                  <a:srgbClr val="FFFFFF"/>
                </a:solidFill>
                <a:latin typeface="Space Grotesk Medium"/>
                <a:ea typeface="Space Grotesk Medium"/>
                <a:cs typeface="Space Grotesk Medium"/>
                <a:sym typeface="Space Grotesk Medium"/>
              </a:rPr>
              <a:t> </a:t>
            </a:r>
            <a:endParaRPr sz="2800">
              <a:solidFill>
                <a:srgbClr val="FFFFFF"/>
              </a:solidFill>
              <a:latin typeface="Space Grotesk Medium"/>
              <a:ea typeface="Space Grotesk Medium"/>
              <a:cs typeface="Space Grotesk Medium"/>
              <a:sym typeface="Space Grotesk Medium"/>
            </a:endParaRPr>
          </a:p>
        </p:txBody>
      </p:sp>
      <p:sp>
        <p:nvSpPr>
          <p:cNvPr id="1096" name="Google Shape;1096;p47"/>
          <p:cNvSpPr txBox="1"/>
          <p:nvPr/>
        </p:nvSpPr>
        <p:spPr>
          <a:xfrm>
            <a:off x="1579625" y="645300"/>
            <a:ext cx="5545500" cy="615600"/>
          </a:xfrm>
          <a:prstGeom prst="rect">
            <a:avLst/>
          </a:prstGeom>
          <a:gradFill>
            <a:gsLst>
              <a:gs pos="0">
                <a:srgbClr val="2A4B7A"/>
              </a:gs>
              <a:gs pos="100000">
                <a:srgbClr val="0A1018"/>
              </a:gs>
            </a:gsLst>
            <a:path path="circle">
              <a:fillToRect b="50%" l="50%" r="50%" t="50%"/>
            </a:path>
            <a:tileRect/>
          </a:gra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800"/>
              </a:spcAft>
              <a:buNone/>
            </a:pPr>
            <a:r>
              <a:rPr lang="pt-PT" sz="2800">
                <a:solidFill>
                  <a:schemeClr val="lt1"/>
                </a:solidFill>
                <a:latin typeface="Space Grotesk Medium"/>
                <a:ea typeface="Space Grotesk Medium"/>
                <a:cs typeface="Space Grotesk Medium"/>
                <a:sym typeface="Space Grotesk Medium"/>
              </a:rPr>
              <a:t>Design Tools</a:t>
            </a:r>
            <a:endParaRPr sz="2800">
              <a:solidFill>
                <a:schemeClr val="lt1"/>
              </a:solidFill>
              <a:latin typeface="Space Grotesk Medium"/>
              <a:ea typeface="Space Grotesk Medium"/>
              <a:cs typeface="Space Grotesk Medium"/>
              <a:sym typeface="Space Grotesk Medium"/>
            </a:endParaRPr>
          </a:p>
        </p:txBody>
      </p:sp>
    </p:spTree>
  </p:cSld>
  <p:clrMapOvr>
    <a:masterClrMapping/>
  </p:clrMapOvr>
  <mc:AlternateContent>
    <mc:Choice Requires="p14">
      <p:transition p14:dur="400">
        <p14:flip dir="l"/>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48"/>
          <p:cNvSpPr txBox="1"/>
          <p:nvPr>
            <p:ph idx="1" type="body"/>
          </p:nvPr>
        </p:nvSpPr>
        <p:spPr>
          <a:xfrm>
            <a:off x="1682700" y="823650"/>
            <a:ext cx="5778600" cy="819900"/>
          </a:xfrm>
          <a:prstGeom prst="rect">
            <a:avLst/>
          </a:prstGeom>
        </p:spPr>
        <p:txBody>
          <a:bodyPr anchorCtr="0" anchor="ctr" bIns="0" lIns="0" spcFirstLastPara="1" rIns="0" wrap="square" tIns="0">
            <a:noAutofit/>
          </a:bodyPr>
          <a:lstStyle/>
          <a:p>
            <a:pPr indent="0" lvl="0" marL="0" rtl="0" algn="ctr">
              <a:spcBef>
                <a:spcPts val="0"/>
              </a:spcBef>
              <a:spcAft>
                <a:spcPts val="800"/>
              </a:spcAft>
              <a:buNone/>
            </a:pPr>
            <a:r>
              <a:rPr lang="pt-PT"/>
              <a:t>texto</a:t>
            </a:r>
            <a:endParaRPr/>
          </a:p>
        </p:txBody>
      </p:sp>
      <p:sp>
        <p:nvSpPr>
          <p:cNvPr id="1102" name="Google Shape;1102;p48"/>
          <p:cNvSpPr txBox="1"/>
          <p:nvPr/>
        </p:nvSpPr>
        <p:spPr>
          <a:xfrm>
            <a:off x="2010750" y="860050"/>
            <a:ext cx="5122500" cy="1111200"/>
          </a:xfrm>
          <a:prstGeom prst="rect">
            <a:avLst/>
          </a:pr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800"/>
              </a:spcAft>
              <a:buNone/>
            </a:pPr>
            <a:r>
              <a:rPr lang="pt-PT" sz="2800">
                <a:solidFill>
                  <a:schemeClr val="lt1"/>
                </a:solidFill>
                <a:latin typeface="Space Grotesk Medium"/>
                <a:ea typeface="Space Grotesk Medium"/>
                <a:cs typeface="Space Grotesk Medium"/>
                <a:sym typeface="Space Grotesk Medium"/>
              </a:rPr>
              <a:t>Wire Frame and Figma Prototype (Hands On)</a:t>
            </a:r>
            <a:endParaRPr sz="2800">
              <a:solidFill>
                <a:schemeClr val="lt1"/>
              </a:solidFill>
              <a:latin typeface="Space Grotesk Medium"/>
              <a:ea typeface="Space Grotesk Medium"/>
              <a:cs typeface="Space Grotesk Medium"/>
              <a:sym typeface="Space Grotesk Medium"/>
            </a:endParaRPr>
          </a:p>
        </p:txBody>
      </p:sp>
      <p:sp>
        <p:nvSpPr>
          <p:cNvPr id="1103" name="Google Shape;1103;p48"/>
          <p:cNvSpPr txBox="1"/>
          <p:nvPr/>
        </p:nvSpPr>
        <p:spPr>
          <a:xfrm>
            <a:off x="1537550" y="2260375"/>
            <a:ext cx="6014100" cy="1812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pt-PT" sz="2800">
                <a:solidFill>
                  <a:schemeClr val="lt1"/>
                </a:solidFill>
                <a:latin typeface="Space Grotesk Medium"/>
                <a:ea typeface="Space Grotesk Medium"/>
                <a:cs typeface="Space Grotesk Medium"/>
                <a:sym typeface="Space Grotesk Medium"/>
              </a:rPr>
              <a:t>Fundamentals</a:t>
            </a:r>
            <a:endParaRPr sz="2800">
              <a:solidFill>
                <a:schemeClr val="lt1"/>
              </a:solidFill>
              <a:latin typeface="Space Grotesk Medium"/>
              <a:ea typeface="Space Grotesk Medium"/>
              <a:cs typeface="Space Grotesk Medium"/>
              <a:sym typeface="Space Grotesk Medium"/>
            </a:endParaRPr>
          </a:p>
          <a:p>
            <a:pPr indent="0" lvl="0" marL="0" rtl="0" algn="ctr">
              <a:lnSpc>
                <a:spcPct val="115000"/>
              </a:lnSpc>
              <a:spcBef>
                <a:spcPts val="800"/>
              </a:spcBef>
              <a:spcAft>
                <a:spcPts val="0"/>
              </a:spcAft>
              <a:buNone/>
            </a:pPr>
            <a:r>
              <a:rPr lang="pt-PT" sz="2800">
                <a:solidFill>
                  <a:schemeClr val="lt1"/>
                </a:solidFill>
                <a:latin typeface="Space Grotesk Medium"/>
                <a:ea typeface="Space Grotesk Medium"/>
                <a:cs typeface="Space Grotesk Medium"/>
                <a:sym typeface="Space Grotesk Medium"/>
              </a:rPr>
              <a:t>Interactive wireframes Template</a:t>
            </a:r>
            <a:endParaRPr sz="2800">
              <a:solidFill>
                <a:schemeClr val="lt1"/>
              </a:solidFill>
              <a:latin typeface="Space Grotesk Medium"/>
              <a:ea typeface="Space Grotesk Medium"/>
              <a:cs typeface="Space Grotesk Medium"/>
              <a:sym typeface="Space Grotesk Medium"/>
            </a:endParaRPr>
          </a:p>
          <a:p>
            <a:pPr indent="0" lvl="0" marL="0" rtl="0" algn="ctr">
              <a:lnSpc>
                <a:spcPct val="115000"/>
              </a:lnSpc>
              <a:spcBef>
                <a:spcPts val="800"/>
              </a:spcBef>
              <a:spcAft>
                <a:spcPts val="800"/>
              </a:spcAft>
              <a:buNone/>
            </a:pPr>
            <a:r>
              <a:rPr lang="pt-PT" sz="2800">
                <a:solidFill>
                  <a:schemeClr val="lt1"/>
                </a:solidFill>
                <a:latin typeface="Space Grotesk Medium"/>
                <a:ea typeface="Space Grotesk Medium"/>
                <a:cs typeface="Space Grotesk Medium"/>
                <a:sym typeface="Space Grotesk Medium"/>
              </a:rPr>
              <a:t>Prototyping on Figma</a:t>
            </a:r>
            <a:endParaRPr sz="2800">
              <a:solidFill>
                <a:schemeClr val="lt1"/>
              </a:solidFill>
              <a:latin typeface="Space Grotesk Medium"/>
              <a:ea typeface="Space Grotesk Medium"/>
              <a:cs typeface="Space Grotesk Medium"/>
              <a:sym typeface="Space Grotesk Medium"/>
            </a:endParaRPr>
          </a:p>
        </p:txBody>
      </p:sp>
    </p:spTree>
  </p:cSld>
  <p:clrMapOvr>
    <a:masterClrMapping/>
  </p:clrMapOvr>
  <mc:AlternateContent>
    <mc:Choice Requires="p14">
      <p:transition spd="slow" p14:dur="2600">
        <p14:gallery dir="l"/>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49"/>
          <p:cNvSpPr txBox="1"/>
          <p:nvPr/>
        </p:nvSpPr>
        <p:spPr>
          <a:xfrm>
            <a:off x="1579625" y="645300"/>
            <a:ext cx="5545500" cy="1111200"/>
          </a:xfrm>
          <a:prstGeom prst="rect">
            <a:avLst/>
          </a:prstGeom>
          <a:gradFill>
            <a:gsLst>
              <a:gs pos="0">
                <a:srgbClr val="2A4B7A"/>
              </a:gs>
              <a:gs pos="100000">
                <a:srgbClr val="0A1018"/>
              </a:gs>
            </a:gsLst>
            <a:path path="circle">
              <a:fillToRect b="50%" l="50%" r="50%" t="50%"/>
            </a:path>
            <a:tileRect/>
          </a:gra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800"/>
              </a:spcAft>
              <a:buNone/>
            </a:pPr>
            <a:r>
              <a:rPr lang="pt-PT" sz="2800">
                <a:solidFill>
                  <a:schemeClr val="lt1"/>
                </a:solidFill>
                <a:latin typeface="Space Grotesk Medium"/>
                <a:ea typeface="Space Grotesk Medium"/>
                <a:cs typeface="Space Grotesk Medium"/>
                <a:sym typeface="Space Grotesk Medium"/>
              </a:rPr>
              <a:t>Wire Frame and Figma Prototype (Hands On)</a:t>
            </a:r>
            <a:endParaRPr sz="2800">
              <a:solidFill>
                <a:schemeClr val="lt1"/>
              </a:solidFill>
              <a:latin typeface="Space Grotesk Medium"/>
              <a:ea typeface="Space Grotesk Medium"/>
              <a:cs typeface="Space Grotesk Medium"/>
              <a:sym typeface="Space Grotesk Medium"/>
            </a:endParaRPr>
          </a:p>
        </p:txBody>
      </p:sp>
      <p:sp>
        <p:nvSpPr>
          <p:cNvPr id="1109" name="Google Shape;1109;p49"/>
          <p:cNvSpPr txBox="1"/>
          <p:nvPr/>
        </p:nvSpPr>
        <p:spPr>
          <a:xfrm>
            <a:off x="1579625" y="2062850"/>
            <a:ext cx="5545500" cy="1213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pt-PT" sz="2800">
                <a:solidFill>
                  <a:schemeClr val="lt1"/>
                </a:solidFill>
                <a:latin typeface="Space Grotesk Medium"/>
                <a:ea typeface="Space Grotesk Medium"/>
                <a:cs typeface="Space Grotesk Medium"/>
                <a:sym typeface="Space Grotesk Medium"/>
              </a:rPr>
              <a:t>Figma Wireframing Tool kit</a:t>
            </a:r>
            <a:endParaRPr sz="2800">
              <a:solidFill>
                <a:schemeClr val="lt1"/>
              </a:solidFill>
              <a:latin typeface="Space Grotesk Medium"/>
              <a:ea typeface="Space Grotesk Medium"/>
              <a:cs typeface="Space Grotesk Medium"/>
              <a:sym typeface="Space Grotesk Medium"/>
            </a:endParaRPr>
          </a:p>
          <a:p>
            <a:pPr indent="0" lvl="0" marL="0" rtl="0" algn="ctr">
              <a:lnSpc>
                <a:spcPct val="115000"/>
              </a:lnSpc>
              <a:spcBef>
                <a:spcPts val="800"/>
              </a:spcBef>
              <a:spcAft>
                <a:spcPts val="800"/>
              </a:spcAft>
              <a:buNone/>
            </a:pPr>
            <a:r>
              <a:rPr lang="pt-PT" sz="2800">
                <a:solidFill>
                  <a:schemeClr val="lt1"/>
                </a:solidFill>
                <a:latin typeface="Space Grotesk Medium"/>
                <a:ea typeface="Space Grotesk Medium"/>
                <a:cs typeface="Space Grotesk Medium"/>
                <a:sym typeface="Space Grotesk Medium"/>
              </a:rPr>
              <a:t>Prototyping on Figma</a:t>
            </a:r>
            <a:endParaRPr/>
          </a:p>
        </p:txBody>
      </p:sp>
    </p:spTree>
  </p:cSld>
  <p:clrMapOvr>
    <a:masterClrMapping/>
  </p:clrMapOvr>
  <mc:AlternateContent>
    <mc:Choice Requires="p14">
      <p:transition p14:dur="400">
        <p14:flip dir="l"/>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50"/>
          <p:cNvSpPr txBox="1"/>
          <p:nvPr>
            <p:ph type="ctrTitle"/>
          </p:nvPr>
        </p:nvSpPr>
        <p:spPr>
          <a:xfrm>
            <a:off x="1632600" y="1673063"/>
            <a:ext cx="5878800" cy="1303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pt-PT"/>
              <a:t>Challenge</a:t>
            </a:r>
            <a:endParaRPr/>
          </a:p>
        </p:txBody>
      </p:sp>
      <p:sp>
        <p:nvSpPr>
          <p:cNvPr id="1115" name="Google Shape;1115;p50"/>
          <p:cNvSpPr txBox="1"/>
          <p:nvPr>
            <p:ph idx="1" type="subTitle"/>
          </p:nvPr>
        </p:nvSpPr>
        <p:spPr>
          <a:xfrm>
            <a:off x="1632600" y="3073838"/>
            <a:ext cx="5878800" cy="396600"/>
          </a:xfrm>
          <a:prstGeom prst="rect">
            <a:avLst/>
          </a:prstGeom>
        </p:spPr>
        <p:txBody>
          <a:bodyPr anchorCtr="0" anchor="t" bIns="0" lIns="0" spcFirstLastPara="1" rIns="0" wrap="square" tIns="0">
            <a:noAutofit/>
          </a:bodyPr>
          <a:lstStyle/>
          <a:p>
            <a:pPr indent="0" lvl="0" marL="0" rtl="0" algn="ctr">
              <a:spcBef>
                <a:spcPts val="0"/>
              </a:spcBef>
              <a:spcAft>
                <a:spcPts val="800"/>
              </a:spcAft>
              <a:buNone/>
            </a:pPr>
            <a:r>
              <a:rPr lang="pt-PT"/>
              <a:t> </a:t>
            </a:r>
            <a:r>
              <a:rPr lang="pt-PT"/>
              <a:t>Idealize</a:t>
            </a:r>
            <a:r>
              <a:rPr lang="pt-PT"/>
              <a:t> a wireframe for a website/app and prototype it on Figma.</a:t>
            </a:r>
            <a:endParaRPr/>
          </a:p>
        </p:txBody>
      </p:sp>
    </p:spTree>
  </p:cSld>
  <p:clrMapOvr>
    <a:masterClrMapping/>
  </p:clrMapOvr>
  <mc:AlternateContent>
    <mc:Choice Requires="p14">
      <p:transition spd="slow" p14:dur="44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51"/>
          <p:cNvSpPr txBox="1"/>
          <p:nvPr>
            <p:ph idx="1" type="body"/>
          </p:nvPr>
        </p:nvSpPr>
        <p:spPr>
          <a:xfrm>
            <a:off x="1682700" y="823650"/>
            <a:ext cx="5778600" cy="819900"/>
          </a:xfrm>
          <a:prstGeom prst="rect">
            <a:avLst/>
          </a:prstGeom>
        </p:spPr>
        <p:txBody>
          <a:bodyPr anchorCtr="0" anchor="ctr" bIns="0" lIns="0" spcFirstLastPara="1" rIns="0" wrap="square" tIns="0">
            <a:noAutofit/>
          </a:bodyPr>
          <a:lstStyle/>
          <a:p>
            <a:pPr indent="0" lvl="0" marL="0" rtl="0" algn="ctr">
              <a:spcBef>
                <a:spcPts val="0"/>
              </a:spcBef>
              <a:spcAft>
                <a:spcPts val="800"/>
              </a:spcAft>
              <a:buNone/>
            </a:pPr>
            <a:r>
              <a:rPr lang="pt-PT"/>
              <a:t>texto</a:t>
            </a:r>
            <a:endParaRPr/>
          </a:p>
        </p:txBody>
      </p:sp>
      <p:sp>
        <p:nvSpPr>
          <p:cNvPr id="1121" name="Google Shape;1121;p51"/>
          <p:cNvSpPr txBox="1"/>
          <p:nvPr/>
        </p:nvSpPr>
        <p:spPr>
          <a:xfrm>
            <a:off x="2010750" y="860050"/>
            <a:ext cx="5122500" cy="615600"/>
          </a:xfrm>
          <a:prstGeom prst="rect">
            <a:avLst/>
          </a:pr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800"/>
              </a:spcAft>
              <a:buNone/>
            </a:pPr>
            <a:r>
              <a:rPr lang="pt-PT" sz="2800">
                <a:solidFill>
                  <a:schemeClr val="lt1"/>
                </a:solidFill>
                <a:latin typeface="Space Grotesk Medium"/>
                <a:ea typeface="Space Grotesk Medium"/>
                <a:cs typeface="Space Grotesk Medium"/>
                <a:sym typeface="Space Grotesk Medium"/>
              </a:rPr>
              <a:t>Material Design</a:t>
            </a:r>
            <a:endParaRPr sz="2800">
              <a:solidFill>
                <a:schemeClr val="lt1"/>
              </a:solidFill>
              <a:latin typeface="Space Grotesk Medium"/>
              <a:ea typeface="Space Grotesk Medium"/>
              <a:cs typeface="Space Grotesk Medium"/>
              <a:sym typeface="Space Grotesk Medium"/>
            </a:endParaRPr>
          </a:p>
        </p:txBody>
      </p:sp>
      <p:sp>
        <p:nvSpPr>
          <p:cNvPr id="1122" name="Google Shape;1122;p51"/>
          <p:cNvSpPr txBox="1"/>
          <p:nvPr/>
        </p:nvSpPr>
        <p:spPr>
          <a:xfrm>
            <a:off x="2010875" y="2260375"/>
            <a:ext cx="5122500" cy="615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800"/>
              </a:spcAft>
              <a:buNone/>
            </a:pPr>
            <a:r>
              <a:t/>
            </a:r>
            <a:endParaRPr sz="2800">
              <a:solidFill>
                <a:schemeClr val="lt1"/>
              </a:solidFill>
              <a:latin typeface="Space Grotesk Medium"/>
              <a:ea typeface="Space Grotesk Medium"/>
              <a:cs typeface="Space Grotesk Medium"/>
              <a:sym typeface="Space Grotesk Medium"/>
            </a:endParaRPr>
          </a:p>
        </p:txBody>
      </p:sp>
    </p:spTree>
  </p:cSld>
  <p:clrMapOvr>
    <a:masterClrMapping/>
  </p:clrMapOvr>
  <mc:AlternateContent>
    <mc:Choice Requires="p14">
      <p:transition spd="slow" p14:dur="2600">
        <p14:gallery dir="l"/>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52"/>
          <p:cNvSpPr txBox="1"/>
          <p:nvPr/>
        </p:nvSpPr>
        <p:spPr>
          <a:xfrm>
            <a:off x="1579625" y="645300"/>
            <a:ext cx="5545500" cy="615600"/>
          </a:xfrm>
          <a:prstGeom prst="rect">
            <a:avLst/>
          </a:prstGeom>
          <a:gradFill>
            <a:gsLst>
              <a:gs pos="0">
                <a:srgbClr val="2A4B7A"/>
              </a:gs>
              <a:gs pos="100000">
                <a:srgbClr val="0A1018"/>
              </a:gs>
            </a:gsLst>
            <a:path path="circle">
              <a:fillToRect b="50%" l="50%" r="50%" t="50%"/>
            </a:path>
            <a:tileRect/>
          </a:gra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800"/>
              </a:spcAft>
              <a:buNone/>
            </a:pPr>
            <a:r>
              <a:rPr lang="pt-PT" sz="2800">
                <a:solidFill>
                  <a:schemeClr val="lt1"/>
                </a:solidFill>
                <a:latin typeface="Space Grotesk Medium"/>
                <a:ea typeface="Space Grotesk Medium"/>
                <a:cs typeface="Space Grotesk Medium"/>
                <a:sym typeface="Space Grotesk Medium"/>
              </a:rPr>
              <a:t>Material Design</a:t>
            </a:r>
            <a:endParaRPr sz="2800">
              <a:solidFill>
                <a:schemeClr val="lt1"/>
              </a:solidFill>
              <a:latin typeface="Space Grotesk Medium"/>
              <a:ea typeface="Space Grotesk Medium"/>
              <a:cs typeface="Space Grotesk Medium"/>
              <a:sym typeface="Space Grotesk Medium"/>
            </a:endParaRPr>
          </a:p>
        </p:txBody>
      </p:sp>
      <p:sp>
        <p:nvSpPr>
          <p:cNvPr id="1128" name="Google Shape;1128;p52"/>
          <p:cNvSpPr txBox="1"/>
          <p:nvPr/>
        </p:nvSpPr>
        <p:spPr>
          <a:xfrm>
            <a:off x="874500" y="1681900"/>
            <a:ext cx="7395000" cy="2243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sz="800"/>
          </a:p>
          <a:p>
            <a:pPr indent="0" lvl="0" marL="0" rtl="0" algn="ctr">
              <a:lnSpc>
                <a:spcPct val="115000"/>
              </a:lnSpc>
              <a:spcBef>
                <a:spcPts val="800"/>
              </a:spcBef>
              <a:spcAft>
                <a:spcPts val="0"/>
              </a:spcAft>
              <a:buNone/>
            </a:pPr>
            <a:r>
              <a:rPr lang="pt-PT" sz="2200">
                <a:solidFill>
                  <a:schemeClr val="lt1"/>
                </a:solidFill>
                <a:latin typeface="Space Grotesk Medium"/>
                <a:ea typeface="Space Grotesk Medium"/>
                <a:cs typeface="Space Grotesk Medium"/>
                <a:sym typeface="Space Grotesk Medium"/>
              </a:rPr>
              <a:t>-Bootstrap</a:t>
            </a:r>
            <a:endParaRPr sz="2200">
              <a:solidFill>
                <a:schemeClr val="lt1"/>
              </a:solidFill>
              <a:latin typeface="Space Grotesk Medium"/>
              <a:ea typeface="Space Grotesk Medium"/>
              <a:cs typeface="Space Grotesk Medium"/>
              <a:sym typeface="Space Grotesk Medium"/>
            </a:endParaRPr>
          </a:p>
          <a:p>
            <a:pPr indent="0" lvl="0" marL="0" rtl="0" algn="ctr">
              <a:lnSpc>
                <a:spcPct val="115000"/>
              </a:lnSpc>
              <a:spcBef>
                <a:spcPts val="800"/>
              </a:spcBef>
              <a:spcAft>
                <a:spcPts val="0"/>
              </a:spcAft>
              <a:buNone/>
            </a:pPr>
            <a:r>
              <a:rPr lang="pt-PT" sz="2200">
                <a:solidFill>
                  <a:schemeClr val="lt1"/>
                </a:solidFill>
                <a:latin typeface="Space Grotesk Medium"/>
                <a:ea typeface="Space Grotesk Medium"/>
                <a:cs typeface="Space Grotesk Medium"/>
                <a:sym typeface="Space Grotesk Medium"/>
              </a:rPr>
              <a:t>-Materialize</a:t>
            </a:r>
            <a:endParaRPr sz="2200">
              <a:solidFill>
                <a:schemeClr val="lt1"/>
              </a:solidFill>
              <a:latin typeface="Space Grotesk Medium"/>
              <a:ea typeface="Space Grotesk Medium"/>
              <a:cs typeface="Space Grotesk Medium"/>
              <a:sym typeface="Space Grotesk Medium"/>
            </a:endParaRPr>
          </a:p>
          <a:p>
            <a:pPr indent="0" lvl="0" marL="0" rtl="0" algn="ctr">
              <a:lnSpc>
                <a:spcPct val="115000"/>
              </a:lnSpc>
              <a:spcBef>
                <a:spcPts val="800"/>
              </a:spcBef>
              <a:spcAft>
                <a:spcPts val="0"/>
              </a:spcAft>
              <a:buNone/>
            </a:pPr>
            <a:r>
              <a:rPr lang="pt-PT" sz="2200">
                <a:solidFill>
                  <a:schemeClr val="lt1"/>
                </a:solidFill>
                <a:latin typeface="Space Grotesk Medium"/>
                <a:ea typeface="Space Grotesk Medium"/>
                <a:cs typeface="Space Grotesk Medium"/>
                <a:sym typeface="Space Grotesk Medium"/>
              </a:rPr>
              <a:t>-Material-UI</a:t>
            </a:r>
            <a:endParaRPr sz="2200">
              <a:solidFill>
                <a:schemeClr val="lt1"/>
              </a:solidFill>
              <a:latin typeface="Space Grotesk Medium"/>
              <a:ea typeface="Space Grotesk Medium"/>
              <a:cs typeface="Space Grotesk Medium"/>
              <a:sym typeface="Space Grotesk Medium"/>
            </a:endParaRPr>
          </a:p>
          <a:p>
            <a:pPr indent="0" lvl="0" marL="0" rtl="0" algn="ctr">
              <a:lnSpc>
                <a:spcPct val="115000"/>
              </a:lnSpc>
              <a:spcBef>
                <a:spcPts val="800"/>
              </a:spcBef>
              <a:spcAft>
                <a:spcPts val="800"/>
              </a:spcAft>
              <a:buNone/>
            </a:pPr>
            <a:r>
              <a:rPr lang="pt-PT" sz="2200">
                <a:solidFill>
                  <a:schemeClr val="lt1"/>
                </a:solidFill>
                <a:latin typeface="Space Grotesk Medium"/>
                <a:ea typeface="Space Grotesk Medium"/>
                <a:cs typeface="Space Grotesk Medium"/>
                <a:sym typeface="Space Grotesk Medium"/>
              </a:rPr>
              <a:t>…</a:t>
            </a:r>
            <a:endParaRPr sz="2200">
              <a:solidFill>
                <a:schemeClr val="lt1"/>
              </a:solidFill>
              <a:latin typeface="Space Grotesk Medium"/>
              <a:ea typeface="Space Grotesk Medium"/>
              <a:cs typeface="Space Grotesk Medium"/>
              <a:sym typeface="Space Grotesk Medium"/>
            </a:endParaRPr>
          </a:p>
        </p:txBody>
      </p:sp>
    </p:spTree>
  </p:cSld>
  <p:clrMapOvr>
    <a:masterClrMapping/>
  </p:clrMapOvr>
  <mc:AlternateContent>
    <mc:Choice Requires="p14">
      <p:transition p14:dur="400">
        <p14:flip dir="l"/>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pic>
        <p:nvPicPr>
          <p:cNvPr id="900" name="Google Shape;900;p17"/>
          <p:cNvPicPr preferRelativeResize="0"/>
          <p:nvPr/>
        </p:nvPicPr>
        <p:blipFill>
          <a:blip r:embed="rId3">
            <a:alphaModFix/>
          </a:blip>
          <a:stretch>
            <a:fillRect/>
          </a:stretch>
        </p:blipFill>
        <p:spPr>
          <a:xfrm>
            <a:off x="2296700" y="1207625"/>
            <a:ext cx="4243925" cy="2048000"/>
          </a:xfrm>
          <a:prstGeom prst="rect">
            <a:avLst/>
          </a:prstGeom>
          <a:noFill/>
          <a:ln>
            <a:noFill/>
          </a:ln>
          <a:effectLst>
            <a:outerShdw blurRad="128588" rotWithShape="0" algn="bl" dist="209550">
              <a:srgbClr val="000000">
                <a:alpha val="0"/>
              </a:srgbClr>
            </a:outerShdw>
          </a:effectLst>
        </p:spPr>
      </p:pic>
      <p:sp>
        <p:nvSpPr>
          <p:cNvPr id="901" name="Google Shape;901;p17"/>
          <p:cNvSpPr txBox="1"/>
          <p:nvPr/>
        </p:nvSpPr>
        <p:spPr>
          <a:xfrm>
            <a:off x="2262863" y="592025"/>
            <a:ext cx="4311600" cy="615600"/>
          </a:xfrm>
          <a:prstGeom prst="rect">
            <a:avLst/>
          </a:prstGeom>
          <a:gradFill>
            <a:gsLst>
              <a:gs pos="0">
                <a:srgbClr val="808CAD"/>
              </a:gs>
              <a:gs pos="16000">
                <a:srgbClr val="808CAD"/>
              </a:gs>
              <a:gs pos="50000">
                <a:srgbClr val="A7AFCB"/>
              </a:gs>
              <a:gs pos="85000">
                <a:srgbClr val="808CAD"/>
              </a:gs>
              <a:gs pos="100000">
                <a:srgbClr val="808CAD"/>
              </a:gs>
            </a:gsLst>
            <a:lin ang="0" scaled="0"/>
          </a:gra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800"/>
              </a:spcAft>
              <a:buNone/>
            </a:pPr>
            <a:r>
              <a:rPr lang="pt-PT" sz="2800">
                <a:solidFill>
                  <a:schemeClr val="lt1"/>
                </a:solidFill>
                <a:latin typeface="Space Grotesk Medium"/>
                <a:ea typeface="Space Grotesk Medium"/>
                <a:cs typeface="Space Grotesk Medium"/>
                <a:sym typeface="Space Grotesk Medium"/>
              </a:rPr>
              <a:t>UX/UI Fundamentals</a:t>
            </a:r>
            <a:endParaRPr sz="2800">
              <a:solidFill>
                <a:schemeClr val="lt1"/>
              </a:solidFill>
              <a:latin typeface="Space Grotesk Medium"/>
              <a:ea typeface="Space Grotesk Medium"/>
              <a:cs typeface="Space Grotesk Medium"/>
              <a:sym typeface="Space Grotesk Medium"/>
            </a:endParaRPr>
          </a:p>
        </p:txBody>
      </p:sp>
    </p:spTree>
  </p:cSld>
  <p:clrMapOvr>
    <a:masterClrMapping/>
  </p:clrMapOvr>
  <mc:AlternateContent>
    <mc:Choice Requires="p14">
      <p:transition spd="slow" p14:dur="2600">
        <p14:gallery dir="l"/>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53"/>
          <p:cNvSpPr txBox="1"/>
          <p:nvPr/>
        </p:nvSpPr>
        <p:spPr>
          <a:xfrm>
            <a:off x="877975" y="1738400"/>
            <a:ext cx="3303600" cy="1954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PT" sz="5100">
                <a:latin typeface="Roboto"/>
                <a:ea typeface="Roboto"/>
                <a:cs typeface="Roboto"/>
                <a:sym typeface="Roboto"/>
              </a:rPr>
              <a:t>Thank you</a:t>
            </a:r>
            <a:endParaRPr sz="5100">
              <a:latin typeface="Roboto"/>
              <a:ea typeface="Roboto"/>
              <a:cs typeface="Roboto"/>
              <a:sym typeface="Roboto"/>
            </a:endParaRPr>
          </a:p>
          <a:p>
            <a:pPr indent="0" lvl="0" marL="0" rtl="0" algn="ctr">
              <a:spcBef>
                <a:spcPts val="0"/>
              </a:spcBef>
              <a:spcAft>
                <a:spcPts val="0"/>
              </a:spcAft>
              <a:buNone/>
            </a:pPr>
            <a:r>
              <a:rPr lang="pt-PT">
                <a:latin typeface="Space Grotesk Light"/>
                <a:ea typeface="Space Grotesk Light"/>
                <a:cs typeface="Space Grotesk Light"/>
                <a:sym typeface="Space Grotesk Light"/>
              </a:rPr>
              <a:t> Sandro Fonseca</a:t>
            </a:r>
            <a:endParaRPr sz="5100">
              <a:latin typeface="Roboto"/>
              <a:ea typeface="Roboto"/>
              <a:cs typeface="Roboto"/>
              <a:sym typeface="Roboto"/>
            </a:endParaRPr>
          </a:p>
          <a:p>
            <a:pPr indent="0" lvl="0" marL="0" rtl="0" algn="ctr">
              <a:spcBef>
                <a:spcPts val="0"/>
              </a:spcBef>
              <a:spcAft>
                <a:spcPts val="0"/>
              </a:spcAft>
              <a:buNone/>
            </a:pPr>
            <a:r>
              <a:t/>
            </a:r>
            <a:endParaRPr sz="4200">
              <a:latin typeface="Roboto"/>
              <a:ea typeface="Roboto"/>
              <a:cs typeface="Roboto"/>
              <a:sym typeface="Roboto"/>
            </a:endParaRPr>
          </a:p>
          <a:p>
            <a:pPr indent="0" lvl="0" marL="0" rtl="0" algn="ctr">
              <a:spcBef>
                <a:spcPts val="0"/>
              </a:spcBef>
              <a:spcAft>
                <a:spcPts val="0"/>
              </a:spcAft>
              <a:buNone/>
            </a:pPr>
            <a:r>
              <a:t/>
            </a:r>
            <a:endParaRPr sz="800">
              <a:latin typeface="Roboto"/>
              <a:ea typeface="Roboto"/>
              <a:cs typeface="Roboto"/>
              <a:sym typeface="Roboto"/>
            </a:endParaRPr>
          </a:p>
        </p:txBody>
      </p:sp>
      <p:pic>
        <p:nvPicPr>
          <p:cNvPr id="1134" name="Google Shape;1134;p53"/>
          <p:cNvPicPr preferRelativeResize="0"/>
          <p:nvPr/>
        </p:nvPicPr>
        <p:blipFill rotWithShape="1">
          <a:blip r:embed="rId3">
            <a:alphaModFix/>
          </a:blip>
          <a:srcRect b="12636" l="7287" r="7278" t="6925"/>
          <a:stretch/>
        </p:blipFill>
        <p:spPr>
          <a:xfrm>
            <a:off x="4572010" y="908064"/>
            <a:ext cx="2785800" cy="2772000"/>
          </a:xfrm>
          <a:prstGeom prst="ellipse">
            <a:avLst/>
          </a:prstGeom>
          <a:noFill/>
          <a:ln>
            <a:noFill/>
          </a:ln>
        </p:spPr>
      </p:pic>
      <p:sp>
        <p:nvSpPr>
          <p:cNvPr id="1135" name="Google Shape;1135;p53"/>
          <p:cNvSpPr txBox="1"/>
          <p:nvPr/>
        </p:nvSpPr>
        <p:spPr>
          <a:xfrm>
            <a:off x="6511350" y="4124075"/>
            <a:ext cx="30000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PT" sz="4200">
                <a:latin typeface="Roboto"/>
                <a:ea typeface="Roboto"/>
                <a:cs typeface="Roboto"/>
                <a:sym typeface="Roboto"/>
              </a:rPr>
              <a:t>UX/UI</a:t>
            </a:r>
            <a:endParaRPr sz="4200">
              <a:latin typeface="Roboto"/>
              <a:ea typeface="Roboto"/>
              <a:cs typeface="Roboto"/>
              <a:sym typeface="Roboto"/>
            </a:endParaRPr>
          </a:p>
          <a:p>
            <a:pPr indent="0" lvl="0" marL="0" rtl="0" algn="ctr">
              <a:spcBef>
                <a:spcPts val="0"/>
              </a:spcBef>
              <a:spcAft>
                <a:spcPts val="0"/>
              </a:spcAft>
              <a:buNone/>
            </a:pPr>
            <a:r>
              <a:rPr lang="pt-PT" sz="800">
                <a:latin typeface="Roboto"/>
                <a:ea typeface="Roboto"/>
                <a:cs typeface="Roboto"/>
                <a:sym typeface="Roboto"/>
              </a:rPr>
              <a:t>“O design nunca está finalizado"</a:t>
            </a:r>
            <a:endParaRPr/>
          </a:p>
        </p:txBody>
      </p:sp>
    </p:spTree>
  </p:cSld>
  <p:clrMapOvr>
    <a:masterClrMapping/>
  </p:clrMapOvr>
  <mc:AlternateContent>
    <mc:Choice Requires="p14">
      <p:transition spd="slow" p14:dur="900">
        <p:pu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8"/>
          <p:cNvSpPr/>
          <p:nvPr/>
        </p:nvSpPr>
        <p:spPr>
          <a:xfrm>
            <a:off x="458850" y="318750"/>
            <a:ext cx="8226300" cy="45060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7" name="Google Shape;907;p18"/>
          <p:cNvPicPr preferRelativeResize="0"/>
          <p:nvPr/>
        </p:nvPicPr>
        <p:blipFill>
          <a:blip r:embed="rId3">
            <a:alphaModFix/>
          </a:blip>
          <a:stretch>
            <a:fillRect/>
          </a:stretch>
        </p:blipFill>
        <p:spPr>
          <a:xfrm>
            <a:off x="3826275" y="1430500"/>
            <a:ext cx="4858875" cy="3394249"/>
          </a:xfrm>
          <a:prstGeom prst="rect">
            <a:avLst/>
          </a:prstGeom>
          <a:noFill/>
          <a:ln>
            <a:noFill/>
          </a:ln>
        </p:spPr>
      </p:pic>
      <p:sp>
        <p:nvSpPr>
          <p:cNvPr id="908" name="Google Shape;908;p18"/>
          <p:cNvSpPr txBox="1"/>
          <p:nvPr/>
        </p:nvSpPr>
        <p:spPr>
          <a:xfrm>
            <a:off x="712625" y="1774400"/>
            <a:ext cx="44307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PT">
                <a:latin typeface="Space Grotesk"/>
                <a:ea typeface="Space Grotesk"/>
                <a:cs typeface="Space Grotesk"/>
                <a:sym typeface="Space Grotesk"/>
              </a:rPr>
              <a:t>Graphic design is the science of making things look visually appealing.</a:t>
            </a:r>
            <a:endParaRPr>
              <a:latin typeface="Space Grotesk"/>
              <a:ea typeface="Space Grotesk"/>
              <a:cs typeface="Space Grotesk"/>
              <a:sym typeface="Space Grotesk"/>
            </a:endParaRPr>
          </a:p>
        </p:txBody>
      </p:sp>
      <p:sp>
        <p:nvSpPr>
          <p:cNvPr id="909" name="Google Shape;909;p18"/>
          <p:cNvSpPr txBox="1"/>
          <p:nvPr/>
        </p:nvSpPr>
        <p:spPr>
          <a:xfrm>
            <a:off x="712625" y="2643750"/>
            <a:ext cx="44307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PT">
                <a:latin typeface="Space Grotesk SemiBold"/>
                <a:ea typeface="Space Grotesk SemiBold"/>
                <a:cs typeface="Space Grotesk SemiBold"/>
                <a:sym typeface="Space Grotesk SemiBold"/>
              </a:rPr>
              <a:t>A Graphic Designer’s tools are hierarchy and organization — of both visual elements and content — with the  goal of driving consumers to a certain action, whether that's to read the brochure from beginning to end, to request more information, or to make a purchase.</a:t>
            </a:r>
            <a:endParaRPr>
              <a:latin typeface="Space Grotesk SemiBold"/>
              <a:ea typeface="Space Grotesk SemiBold"/>
              <a:cs typeface="Space Grotesk SemiBold"/>
              <a:sym typeface="Space Grotesk SemiBold"/>
            </a:endParaRPr>
          </a:p>
        </p:txBody>
      </p:sp>
      <p:sp>
        <p:nvSpPr>
          <p:cNvPr id="910" name="Google Shape;910;p18"/>
          <p:cNvSpPr txBox="1"/>
          <p:nvPr/>
        </p:nvSpPr>
        <p:spPr>
          <a:xfrm>
            <a:off x="2416200" y="649150"/>
            <a:ext cx="4311600" cy="615600"/>
          </a:xfrm>
          <a:prstGeom prst="rect">
            <a:avLst/>
          </a:prstGeom>
          <a:gradFill>
            <a:gsLst>
              <a:gs pos="0">
                <a:srgbClr val="2A4B7A"/>
              </a:gs>
              <a:gs pos="100000">
                <a:srgbClr val="0A1018"/>
              </a:gs>
            </a:gsLst>
            <a:path path="circle">
              <a:fillToRect b="50%" l="50%" r="50%" t="50%"/>
            </a:path>
            <a:tileRect/>
          </a:gra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800"/>
              </a:spcAft>
              <a:buNone/>
            </a:pPr>
            <a:r>
              <a:rPr lang="pt-PT" sz="2800">
                <a:solidFill>
                  <a:schemeClr val="lt1"/>
                </a:solidFill>
                <a:latin typeface="Space Grotesk Medium"/>
                <a:ea typeface="Space Grotesk Medium"/>
                <a:cs typeface="Space Grotesk Medium"/>
                <a:sym typeface="Space Grotesk Medium"/>
              </a:rPr>
              <a:t>Graphic </a:t>
            </a:r>
            <a:r>
              <a:rPr lang="pt-PT" sz="2800">
                <a:solidFill>
                  <a:schemeClr val="lt1"/>
                </a:solidFill>
                <a:latin typeface="Space Grotesk Medium"/>
                <a:ea typeface="Space Grotesk Medium"/>
                <a:cs typeface="Space Grotesk Medium"/>
                <a:sym typeface="Space Grotesk Medium"/>
              </a:rPr>
              <a:t>Design</a:t>
            </a:r>
            <a:endParaRPr>
              <a:solidFill>
                <a:schemeClr val="lt1"/>
              </a:solidFill>
            </a:endParaRPr>
          </a:p>
        </p:txBody>
      </p:sp>
    </p:spTree>
  </p:cSld>
  <p:clrMapOvr>
    <a:masterClrMapping/>
  </p:clrMapOvr>
  <mc:AlternateContent>
    <mc:Choice Requires="p14">
      <p:transition>
        <p14:flip dir="l"/>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9"/>
          <p:cNvSpPr/>
          <p:nvPr/>
        </p:nvSpPr>
        <p:spPr>
          <a:xfrm>
            <a:off x="458850" y="318750"/>
            <a:ext cx="8226300" cy="45060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9"/>
          <p:cNvSpPr txBox="1"/>
          <p:nvPr/>
        </p:nvSpPr>
        <p:spPr>
          <a:xfrm>
            <a:off x="2416200" y="649150"/>
            <a:ext cx="4311600" cy="615600"/>
          </a:xfrm>
          <a:prstGeom prst="rect">
            <a:avLst/>
          </a:prstGeom>
          <a:gradFill>
            <a:gsLst>
              <a:gs pos="0">
                <a:srgbClr val="2A4B7A"/>
              </a:gs>
              <a:gs pos="100000">
                <a:srgbClr val="0A1018"/>
              </a:gs>
            </a:gsLst>
            <a:path path="circle">
              <a:fillToRect b="50%" l="50%" r="50%" t="50%"/>
            </a:path>
            <a:tileRect/>
          </a:gra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800"/>
              </a:spcAft>
              <a:buNone/>
            </a:pPr>
            <a:r>
              <a:rPr lang="pt-PT" sz="2800">
                <a:solidFill>
                  <a:schemeClr val="lt1"/>
                </a:solidFill>
                <a:latin typeface="Space Grotesk Medium"/>
                <a:ea typeface="Space Grotesk Medium"/>
                <a:cs typeface="Space Grotesk Medium"/>
                <a:sym typeface="Space Grotesk Medium"/>
              </a:rPr>
              <a:t>User Interface Design</a:t>
            </a:r>
            <a:endParaRPr>
              <a:solidFill>
                <a:schemeClr val="lt1"/>
              </a:solidFill>
            </a:endParaRPr>
          </a:p>
        </p:txBody>
      </p:sp>
      <p:pic>
        <p:nvPicPr>
          <p:cNvPr id="917" name="Google Shape;917;p19"/>
          <p:cNvPicPr preferRelativeResize="0"/>
          <p:nvPr/>
        </p:nvPicPr>
        <p:blipFill>
          <a:blip r:embed="rId3">
            <a:alphaModFix/>
          </a:blip>
          <a:stretch>
            <a:fillRect/>
          </a:stretch>
        </p:blipFill>
        <p:spPr>
          <a:xfrm>
            <a:off x="3826275" y="1430500"/>
            <a:ext cx="4858875" cy="3394249"/>
          </a:xfrm>
          <a:prstGeom prst="rect">
            <a:avLst/>
          </a:prstGeom>
          <a:noFill/>
          <a:ln>
            <a:noFill/>
          </a:ln>
        </p:spPr>
      </p:pic>
      <p:sp>
        <p:nvSpPr>
          <p:cNvPr id="918" name="Google Shape;918;p19"/>
          <p:cNvSpPr txBox="1"/>
          <p:nvPr/>
        </p:nvSpPr>
        <p:spPr>
          <a:xfrm>
            <a:off x="712625" y="1309200"/>
            <a:ext cx="44307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PT">
                <a:latin typeface="Space Grotesk"/>
                <a:ea typeface="Space Grotesk"/>
                <a:cs typeface="Space Grotesk"/>
                <a:sym typeface="Space Grotesk"/>
              </a:rPr>
              <a:t> User Interface designing is focused on providing a seamless interactive experience to the end-user.</a:t>
            </a:r>
            <a:endParaRPr>
              <a:latin typeface="Space Grotesk"/>
              <a:ea typeface="Space Grotesk"/>
              <a:cs typeface="Space Grotesk"/>
              <a:sym typeface="Space Grotesk"/>
            </a:endParaRPr>
          </a:p>
        </p:txBody>
      </p:sp>
      <p:sp>
        <p:nvSpPr>
          <p:cNvPr id="919" name="Google Shape;919;p19"/>
          <p:cNvSpPr txBox="1"/>
          <p:nvPr/>
        </p:nvSpPr>
        <p:spPr>
          <a:xfrm>
            <a:off x="712625" y="2205000"/>
            <a:ext cx="4430700" cy="293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pt-PT">
                <a:latin typeface="Space Grotesk SemiBold"/>
                <a:ea typeface="Space Grotesk SemiBold"/>
                <a:cs typeface="Space Grotesk SemiBold"/>
                <a:sym typeface="Space Grotesk SemiBold"/>
              </a:rPr>
              <a:t>UI Designers work at the end-user level with interactive elements such as:</a:t>
            </a:r>
            <a:endParaRPr>
              <a:latin typeface="Space Grotesk SemiBold"/>
              <a:ea typeface="Space Grotesk SemiBold"/>
              <a:cs typeface="Space Grotesk SemiBold"/>
              <a:sym typeface="Space Grotesk SemiBold"/>
            </a:endParaRPr>
          </a:p>
          <a:p>
            <a:pPr indent="-298450" lvl="0" marL="457200" rtl="0" algn="l">
              <a:lnSpc>
                <a:spcPct val="115000"/>
              </a:lnSpc>
              <a:spcBef>
                <a:spcPts val="1200"/>
              </a:spcBef>
              <a:spcAft>
                <a:spcPts val="0"/>
              </a:spcAft>
              <a:buSzPts val="1100"/>
              <a:buFont typeface="Space Grotesk SemiBold"/>
              <a:buChar char="●"/>
            </a:pPr>
            <a:r>
              <a:rPr lang="pt-PT">
                <a:latin typeface="Space Grotesk SemiBold"/>
                <a:ea typeface="Space Grotesk SemiBold"/>
                <a:cs typeface="Space Grotesk SemiBold"/>
                <a:sym typeface="Space Grotesk SemiBold"/>
              </a:rPr>
              <a:t>Animations</a:t>
            </a:r>
            <a:endParaRPr>
              <a:latin typeface="Space Grotesk SemiBold"/>
              <a:ea typeface="Space Grotesk SemiBold"/>
              <a:cs typeface="Space Grotesk SemiBold"/>
              <a:sym typeface="Space Grotesk SemiBold"/>
            </a:endParaRPr>
          </a:p>
          <a:p>
            <a:pPr indent="-298450" lvl="0" marL="457200" rtl="0" algn="l">
              <a:lnSpc>
                <a:spcPct val="115000"/>
              </a:lnSpc>
              <a:spcBef>
                <a:spcPts val="0"/>
              </a:spcBef>
              <a:spcAft>
                <a:spcPts val="0"/>
              </a:spcAft>
              <a:buSzPts val="1100"/>
              <a:buFont typeface="Space Grotesk SemiBold"/>
              <a:buChar char="●"/>
            </a:pPr>
            <a:r>
              <a:rPr lang="pt-PT">
                <a:latin typeface="Space Grotesk SemiBold"/>
                <a:ea typeface="Space Grotesk SemiBold"/>
                <a:cs typeface="Space Grotesk SemiBold"/>
                <a:sym typeface="Space Grotesk SemiBold"/>
              </a:rPr>
              <a:t>Button styling</a:t>
            </a:r>
            <a:endParaRPr>
              <a:latin typeface="Space Grotesk SemiBold"/>
              <a:ea typeface="Space Grotesk SemiBold"/>
              <a:cs typeface="Space Grotesk SemiBold"/>
              <a:sym typeface="Space Grotesk SemiBold"/>
            </a:endParaRPr>
          </a:p>
          <a:p>
            <a:pPr indent="-298450" lvl="0" marL="457200" rtl="0" algn="l">
              <a:lnSpc>
                <a:spcPct val="115000"/>
              </a:lnSpc>
              <a:spcBef>
                <a:spcPts val="0"/>
              </a:spcBef>
              <a:spcAft>
                <a:spcPts val="0"/>
              </a:spcAft>
              <a:buSzPts val="1100"/>
              <a:buFont typeface="Space Grotesk SemiBold"/>
              <a:buChar char="●"/>
            </a:pPr>
            <a:r>
              <a:rPr lang="pt-PT">
                <a:latin typeface="Space Grotesk SemiBold"/>
                <a:ea typeface="Space Grotesk SemiBold"/>
                <a:cs typeface="Space Grotesk SemiBold"/>
                <a:sym typeface="Space Grotesk SemiBold"/>
              </a:rPr>
              <a:t>Clickable elements</a:t>
            </a:r>
            <a:endParaRPr>
              <a:latin typeface="Space Grotesk SemiBold"/>
              <a:ea typeface="Space Grotesk SemiBold"/>
              <a:cs typeface="Space Grotesk SemiBold"/>
              <a:sym typeface="Space Grotesk SemiBold"/>
            </a:endParaRPr>
          </a:p>
          <a:p>
            <a:pPr indent="-298450" lvl="0" marL="457200" rtl="0" algn="l">
              <a:lnSpc>
                <a:spcPct val="115000"/>
              </a:lnSpc>
              <a:spcBef>
                <a:spcPts val="0"/>
              </a:spcBef>
              <a:spcAft>
                <a:spcPts val="0"/>
              </a:spcAft>
              <a:buSzPts val="1100"/>
              <a:buFont typeface="Space Grotesk SemiBold"/>
              <a:buChar char="●"/>
            </a:pPr>
            <a:r>
              <a:rPr lang="pt-PT">
                <a:latin typeface="Space Grotesk SemiBold"/>
                <a:ea typeface="Space Grotesk SemiBold"/>
                <a:cs typeface="Space Grotesk SemiBold"/>
                <a:sym typeface="Space Grotesk SemiBold"/>
              </a:rPr>
              <a:t>Drop-down menus</a:t>
            </a:r>
            <a:endParaRPr>
              <a:latin typeface="Space Grotesk SemiBold"/>
              <a:ea typeface="Space Grotesk SemiBold"/>
              <a:cs typeface="Space Grotesk SemiBold"/>
              <a:sym typeface="Space Grotesk SemiBold"/>
            </a:endParaRPr>
          </a:p>
          <a:p>
            <a:pPr indent="-298450" lvl="0" marL="457200" rtl="0" algn="l">
              <a:lnSpc>
                <a:spcPct val="115000"/>
              </a:lnSpc>
              <a:spcBef>
                <a:spcPts val="0"/>
              </a:spcBef>
              <a:spcAft>
                <a:spcPts val="0"/>
              </a:spcAft>
              <a:buSzPts val="1100"/>
              <a:buFont typeface="Space Grotesk SemiBold"/>
              <a:buChar char="●"/>
            </a:pPr>
            <a:r>
              <a:rPr lang="pt-PT">
                <a:latin typeface="Space Grotesk SemiBold"/>
                <a:ea typeface="Space Grotesk SemiBold"/>
                <a:cs typeface="Space Grotesk SemiBold"/>
                <a:sym typeface="Space Grotesk SemiBold"/>
              </a:rPr>
              <a:t>Form fields</a:t>
            </a:r>
            <a:endParaRPr>
              <a:latin typeface="Space Grotesk SemiBold"/>
              <a:ea typeface="Space Grotesk SemiBold"/>
              <a:cs typeface="Space Grotesk SemiBold"/>
              <a:sym typeface="Space Grotesk SemiBold"/>
            </a:endParaRPr>
          </a:p>
          <a:p>
            <a:pPr indent="-298450" lvl="0" marL="457200" rtl="0" algn="l">
              <a:lnSpc>
                <a:spcPct val="115000"/>
              </a:lnSpc>
              <a:spcBef>
                <a:spcPts val="0"/>
              </a:spcBef>
              <a:spcAft>
                <a:spcPts val="0"/>
              </a:spcAft>
              <a:buSzPts val="1100"/>
              <a:buFont typeface="Space Grotesk SemiBold"/>
              <a:buChar char="●"/>
            </a:pPr>
            <a:r>
              <a:rPr lang="pt-PT">
                <a:latin typeface="Space Grotesk SemiBold"/>
                <a:ea typeface="Space Grotesk SemiBold"/>
                <a:cs typeface="Space Grotesk SemiBold"/>
                <a:sym typeface="Space Grotesk SemiBold"/>
              </a:rPr>
              <a:t>Icons</a:t>
            </a:r>
            <a:endParaRPr>
              <a:latin typeface="Space Grotesk SemiBold"/>
              <a:ea typeface="Space Grotesk SemiBold"/>
              <a:cs typeface="Space Grotesk SemiBold"/>
              <a:sym typeface="Space Grotesk SemiBold"/>
            </a:endParaRPr>
          </a:p>
          <a:p>
            <a:pPr indent="-298450" lvl="0" marL="457200" rtl="0" algn="l">
              <a:lnSpc>
                <a:spcPct val="115000"/>
              </a:lnSpc>
              <a:spcBef>
                <a:spcPts val="0"/>
              </a:spcBef>
              <a:spcAft>
                <a:spcPts val="0"/>
              </a:spcAft>
              <a:buSzPts val="1100"/>
              <a:buFont typeface="Space Grotesk SemiBold"/>
              <a:buChar char="●"/>
            </a:pPr>
            <a:r>
              <a:rPr lang="pt-PT">
                <a:latin typeface="Space Grotesk SemiBold"/>
                <a:ea typeface="Space Grotesk SemiBold"/>
                <a:cs typeface="Space Grotesk SemiBold"/>
                <a:sym typeface="Space Grotesk SemiBold"/>
              </a:rPr>
              <a:t>Layouts</a:t>
            </a:r>
            <a:endParaRPr>
              <a:latin typeface="Space Grotesk SemiBold"/>
              <a:ea typeface="Space Grotesk SemiBold"/>
              <a:cs typeface="Space Grotesk SemiBold"/>
              <a:sym typeface="Space Grotesk SemiBold"/>
            </a:endParaRPr>
          </a:p>
          <a:p>
            <a:pPr indent="0" lvl="0" marL="0" rtl="0" algn="l">
              <a:lnSpc>
                <a:spcPct val="115000"/>
              </a:lnSpc>
              <a:spcBef>
                <a:spcPts val="120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33000">
              <a:schemeClr val="accent2"/>
            </a:gs>
            <a:gs pos="100000">
              <a:schemeClr val="accent3"/>
            </a:gs>
          </a:gsLst>
          <a:lin ang="5400700" scaled="0"/>
        </a:gradFill>
      </p:bgPr>
    </p:bg>
    <p:spTree>
      <p:nvGrpSpPr>
        <p:cNvPr id="923" name="Shape 923"/>
        <p:cNvGrpSpPr/>
        <p:nvPr/>
      </p:nvGrpSpPr>
      <p:grpSpPr>
        <a:xfrm>
          <a:off x="0" y="0"/>
          <a:ext cx="0" cy="0"/>
          <a:chOff x="0" y="0"/>
          <a:chExt cx="0" cy="0"/>
        </a:xfrm>
      </p:grpSpPr>
      <p:pic>
        <p:nvPicPr>
          <p:cNvPr id="924" name="Google Shape;924;p20"/>
          <p:cNvPicPr preferRelativeResize="0"/>
          <p:nvPr/>
        </p:nvPicPr>
        <p:blipFill>
          <a:blip r:embed="rId3">
            <a:alphaModFix/>
          </a:blip>
          <a:stretch>
            <a:fillRect/>
          </a:stretch>
        </p:blipFill>
        <p:spPr>
          <a:xfrm>
            <a:off x="173175" y="152400"/>
            <a:ext cx="8797638" cy="4838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21"/>
          <p:cNvSpPr/>
          <p:nvPr/>
        </p:nvSpPr>
        <p:spPr>
          <a:xfrm>
            <a:off x="514625" y="318750"/>
            <a:ext cx="8226300" cy="45060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1"/>
          <p:cNvSpPr txBox="1"/>
          <p:nvPr/>
        </p:nvSpPr>
        <p:spPr>
          <a:xfrm>
            <a:off x="2416200" y="546750"/>
            <a:ext cx="4311600" cy="615600"/>
          </a:xfrm>
          <a:prstGeom prst="rect">
            <a:avLst/>
          </a:prstGeom>
          <a:gradFill>
            <a:gsLst>
              <a:gs pos="0">
                <a:srgbClr val="2A4B7A"/>
              </a:gs>
              <a:gs pos="100000">
                <a:srgbClr val="0A1018"/>
              </a:gs>
            </a:gsLst>
            <a:path path="circle">
              <a:fillToRect b="50%" l="50%" r="50%" t="50%"/>
            </a:path>
            <a:tileRect/>
          </a:gra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800"/>
              </a:spcAft>
              <a:buNone/>
            </a:pPr>
            <a:r>
              <a:rPr lang="pt-PT" sz="2800">
                <a:solidFill>
                  <a:schemeClr val="lt1"/>
                </a:solidFill>
                <a:latin typeface="Space Grotesk Medium"/>
                <a:ea typeface="Space Grotesk Medium"/>
                <a:cs typeface="Space Grotesk Medium"/>
                <a:sym typeface="Space Grotesk Medium"/>
              </a:rPr>
              <a:t>User Experience  Design</a:t>
            </a:r>
            <a:endParaRPr>
              <a:solidFill>
                <a:schemeClr val="lt1"/>
              </a:solidFill>
            </a:endParaRPr>
          </a:p>
        </p:txBody>
      </p:sp>
      <p:pic>
        <p:nvPicPr>
          <p:cNvPr id="931" name="Google Shape;931;p21"/>
          <p:cNvPicPr preferRelativeResize="0"/>
          <p:nvPr/>
        </p:nvPicPr>
        <p:blipFill>
          <a:blip r:embed="rId3">
            <a:alphaModFix/>
          </a:blip>
          <a:stretch>
            <a:fillRect/>
          </a:stretch>
        </p:blipFill>
        <p:spPr>
          <a:xfrm>
            <a:off x="3826275" y="1430500"/>
            <a:ext cx="4858875" cy="3394249"/>
          </a:xfrm>
          <a:prstGeom prst="rect">
            <a:avLst/>
          </a:prstGeom>
          <a:noFill/>
          <a:ln>
            <a:noFill/>
          </a:ln>
        </p:spPr>
      </p:pic>
      <p:sp>
        <p:nvSpPr>
          <p:cNvPr id="932" name="Google Shape;932;p21"/>
          <p:cNvSpPr txBox="1"/>
          <p:nvPr/>
        </p:nvSpPr>
        <p:spPr>
          <a:xfrm>
            <a:off x="782300" y="1235775"/>
            <a:ext cx="44307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PT">
                <a:latin typeface="Space Grotesk"/>
                <a:ea typeface="Space Grotesk"/>
                <a:cs typeface="Space Grotesk"/>
                <a:sym typeface="Space Grotesk"/>
              </a:rPr>
              <a:t>UX Design is a holistic concept in which we think of the product’s visual appeal, reliability, usability, and other aspects to provide an overall memorable experience to the user.</a:t>
            </a:r>
            <a:endParaRPr>
              <a:latin typeface="Space Grotesk"/>
              <a:ea typeface="Space Grotesk"/>
              <a:cs typeface="Space Grotesk"/>
              <a:sym typeface="Space Grotesk"/>
            </a:endParaRPr>
          </a:p>
        </p:txBody>
      </p:sp>
      <p:sp>
        <p:nvSpPr>
          <p:cNvPr id="933" name="Google Shape;933;p21"/>
          <p:cNvSpPr txBox="1"/>
          <p:nvPr/>
        </p:nvSpPr>
        <p:spPr>
          <a:xfrm>
            <a:off x="782300" y="2379375"/>
            <a:ext cx="4430700" cy="269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PT">
                <a:latin typeface="Space Grotesk SemiBold"/>
                <a:ea typeface="Space Grotesk SemiBold"/>
                <a:cs typeface="Space Grotesk SemiBold"/>
                <a:sym typeface="Space Grotesk SemiBold"/>
              </a:rPr>
              <a:t>UX Designer has a number of tools to help them understand the user experience:</a:t>
            </a:r>
            <a:endParaRPr>
              <a:latin typeface="Space Grotesk SemiBold"/>
              <a:ea typeface="Space Grotesk SemiBold"/>
              <a:cs typeface="Space Grotesk SemiBold"/>
              <a:sym typeface="Space Grotesk SemiBold"/>
            </a:endParaRPr>
          </a:p>
          <a:p>
            <a:pPr indent="-298450" lvl="0" marL="457200" rtl="0" algn="l">
              <a:lnSpc>
                <a:spcPct val="115000"/>
              </a:lnSpc>
              <a:spcBef>
                <a:spcPts val="1200"/>
              </a:spcBef>
              <a:spcAft>
                <a:spcPts val="0"/>
              </a:spcAft>
              <a:buSzPts val="1100"/>
              <a:buFont typeface="Space Grotesk SemiBold"/>
              <a:buChar char="●"/>
            </a:pPr>
            <a:r>
              <a:rPr lang="pt-PT">
                <a:latin typeface="Space Grotesk SemiBold"/>
                <a:ea typeface="Space Grotesk SemiBold"/>
                <a:cs typeface="Space Grotesk SemiBold"/>
                <a:sym typeface="Space Grotesk SemiBold"/>
              </a:rPr>
              <a:t>Competitor analysis</a:t>
            </a:r>
            <a:endParaRPr>
              <a:latin typeface="Space Grotesk SemiBold"/>
              <a:ea typeface="Space Grotesk SemiBold"/>
              <a:cs typeface="Space Grotesk SemiBold"/>
              <a:sym typeface="Space Grotesk SemiBold"/>
            </a:endParaRPr>
          </a:p>
          <a:p>
            <a:pPr indent="-298450" lvl="0" marL="457200" rtl="0" algn="l">
              <a:lnSpc>
                <a:spcPct val="115000"/>
              </a:lnSpc>
              <a:spcBef>
                <a:spcPts val="0"/>
              </a:spcBef>
              <a:spcAft>
                <a:spcPts val="0"/>
              </a:spcAft>
              <a:buSzPts val="1100"/>
              <a:buFont typeface="Space Grotesk SemiBold"/>
              <a:buChar char="●"/>
            </a:pPr>
            <a:r>
              <a:rPr lang="pt-PT">
                <a:latin typeface="Space Grotesk SemiBold"/>
                <a:ea typeface="Space Grotesk SemiBold"/>
                <a:cs typeface="Space Grotesk SemiBold"/>
                <a:sym typeface="Space Grotesk SemiBold"/>
              </a:rPr>
              <a:t>Heuristic analysis and journey mapping</a:t>
            </a:r>
            <a:endParaRPr>
              <a:latin typeface="Space Grotesk SemiBold"/>
              <a:ea typeface="Space Grotesk SemiBold"/>
              <a:cs typeface="Space Grotesk SemiBold"/>
              <a:sym typeface="Space Grotesk SemiBold"/>
            </a:endParaRPr>
          </a:p>
          <a:p>
            <a:pPr indent="-298450" lvl="0" marL="457200" rtl="0" algn="l">
              <a:lnSpc>
                <a:spcPct val="115000"/>
              </a:lnSpc>
              <a:spcBef>
                <a:spcPts val="0"/>
              </a:spcBef>
              <a:spcAft>
                <a:spcPts val="0"/>
              </a:spcAft>
              <a:buSzPts val="1100"/>
              <a:buFont typeface="Space Grotesk SemiBold"/>
              <a:buChar char="●"/>
            </a:pPr>
            <a:r>
              <a:rPr lang="pt-PT">
                <a:latin typeface="Space Grotesk SemiBold"/>
                <a:ea typeface="Space Grotesk SemiBold"/>
                <a:cs typeface="Space Grotesk SemiBold"/>
                <a:sym typeface="Space Grotesk SemiBold"/>
              </a:rPr>
              <a:t>Pain point analysis</a:t>
            </a:r>
            <a:endParaRPr>
              <a:latin typeface="Space Grotesk SemiBold"/>
              <a:ea typeface="Space Grotesk SemiBold"/>
              <a:cs typeface="Space Grotesk SemiBold"/>
              <a:sym typeface="Space Grotesk SemiBold"/>
            </a:endParaRPr>
          </a:p>
          <a:p>
            <a:pPr indent="-298450" lvl="0" marL="457200" rtl="0" algn="l">
              <a:lnSpc>
                <a:spcPct val="115000"/>
              </a:lnSpc>
              <a:spcBef>
                <a:spcPts val="0"/>
              </a:spcBef>
              <a:spcAft>
                <a:spcPts val="0"/>
              </a:spcAft>
              <a:buSzPts val="1100"/>
              <a:buFont typeface="Space Grotesk SemiBold"/>
              <a:buChar char="●"/>
            </a:pPr>
            <a:r>
              <a:rPr lang="pt-PT">
                <a:latin typeface="Space Grotesk SemiBold"/>
                <a:ea typeface="Space Grotesk SemiBold"/>
                <a:cs typeface="Space Grotesk SemiBold"/>
                <a:sym typeface="Space Grotesk SemiBold"/>
              </a:rPr>
              <a:t>Persona creation</a:t>
            </a:r>
            <a:endParaRPr>
              <a:latin typeface="Space Grotesk SemiBold"/>
              <a:ea typeface="Space Grotesk SemiBold"/>
              <a:cs typeface="Space Grotesk SemiBold"/>
              <a:sym typeface="Space Grotesk SemiBold"/>
            </a:endParaRPr>
          </a:p>
          <a:p>
            <a:pPr indent="-298450" lvl="0" marL="457200" rtl="0" algn="l">
              <a:lnSpc>
                <a:spcPct val="115000"/>
              </a:lnSpc>
              <a:spcBef>
                <a:spcPts val="0"/>
              </a:spcBef>
              <a:spcAft>
                <a:spcPts val="0"/>
              </a:spcAft>
              <a:buSzPts val="1100"/>
              <a:buFont typeface="Space Grotesk SemiBold"/>
              <a:buChar char="●"/>
            </a:pPr>
            <a:r>
              <a:rPr lang="pt-PT">
                <a:latin typeface="Space Grotesk SemiBold"/>
                <a:ea typeface="Space Grotesk SemiBold"/>
                <a:cs typeface="Space Grotesk SemiBold"/>
                <a:sym typeface="Space Grotesk SemiBold"/>
              </a:rPr>
              <a:t>User interviews</a:t>
            </a:r>
            <a:endParaRPr>
              <a:latin typeface="Space Grotesk SemiBold"/>
              <a:ea typeface="Space Grotesk SemiBold"/>
              <a:cs typeface="Space Grotesk SemiBold"/>
              <a:sym typeface="Space Grotesk SemiBold"/>
            </a:endParaRPr>
          </a:p>
          <a:p>
            <a:pPr indent="-298450" lvl="0" marL="457200" rtl="0" algn="l">
              <a:lnSpc>
                <a:spcPct val="115000"/>
              </a:lnSpc>
              <a:spcBef>
                <a:spcPts val="0"/>
              </a:spcBef>
              <a:spcAft>
                <a:spcPts val="0"/>
              </a:spcAft>
              <a:buSzPts val="1100"/>
              <a:buFont typeface="Space Grotesk SemiBold"/>
              <a:buChar char="●"/>
            </a:pPr>
            <a:r>
              <a:rPr lang="pt-PT">
                <a:latin typeface="Space Grotesk SemiBold"/>
                <a:ea typeface="Space Grotesk SemiBold"/>
                <a:cs typeface="Space Grotesk SemiBold"/>
                <a:sym typeface="Space Grotesk SemiBold"/>
              </a:rPr>
              <a:t>Wireframing</a:t>
            </a:r>
            <a:endParaRPr>
              <a:latin typeface="Space Grotesk SemiBold"/>
              <a:ea typeface="Space Grotesk SemiBold"/>
              <a:cs typeface="Space Grotesk SemiBold"/>
              <a:sym typeface="Space Grotesk SemiBold"/>
            </a:endParaRPr>
          </a:p>
          <a:p>
            <a:pPr indent="0" lvl="0" marL="0" rtl="0" algn="l">
              <a:lnSpc>
                <a:spcPct val="115000"/>
              </a:lnSpc>
              <a:spcBef>
                <a:spcPts val="120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22"/>
          <p:cNvSpPr/>
          <p:nvPr/>
        </p:nvSpPr>
        <p:spPr>
          <a:xfrm>
            <a:off x="458850" y="394950"/>
            <a:ext cx="8226300" cy="45060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2"/>
          <p:cNvSpPr txBox="1"/>
          <p:nvPr/>
        </p:nvSpPr>
        <p:spPr>
          <a:xfrm>
            <a:off x="2416200" y="672200"/>
            <a:ext cx="4734600" cy="615600"/>
          </a:xfrm>
          <a:prstGeom prst="rect">
            <a:avLst/>
          </a:prstGeom>
          <a:gradFill>
            <a:gsLst>
              <a:gs pos="0">
                <a:srgbClr val="2A4B7A"/>
              </a:gs>
              <a:gs pos="100000">
                <a:srgbClr val="0A1018"/>
              </a:gs>
            </a:gsLst>
            <a:path path="circle">
              <a:fillToRect b="50%" l="50%" r="50%" t="50%"/>
            </a:path>
            <a:tileRect/>
          </a:gra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800"/>
              </a:spcAft>
              <a:buNone/>
            </a:pPr>
            <a:r>
              <a:rPr lang="pt-PT" sz="2800">
                <a:solidFill>
                  <a:schemeClr val="lt1"/>
                </a:solidFill>
                <a:latin typeface="Space Grotesk Medium"/>
                <a:ea typeface="Space Grotesk Medium"/>
                <a:cs typeface="Space Grotesk Medium"/>
                <a:sym typeface="Space Grotesk Medium"/>
              </a:rPr>
              <a:t>UX, UI, or Graphic Design?</a:t>
            </a:r>
            <a:endParaRPr>
              <a:solidFill>
                <a:schemeClr val="lt1"/>
              </a:solidFill>
            </a:endParaRPr>
          </a:p>
        </p:txBody>
      </p:sp>
      <p:sp>
        <p:nvSpPr>
          <p:cNvPr id="940" name="Google Shape;940;p22"/>
          <p:cNvSpPr txBox="1"/>
          <p:nvPr/>
        </p:nvSpPr>
        <p:spPr>
          <a:xfrm>
            <a:off x="4092000" y="1800900"/>
            <a:ext cx="43842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PT">
                <a:latin typeface="Space Grotesk"/>
                <a:ea typeface="Space Grotesk"/>
                <a:cs typeface="Space Grotesk"/>
                <a:sym typeface="Space Grotesk"/>
              </a:rPr>
              <a:t>UX, UI, and Graphic Design all are irretrievably intertwined.</a:t>
            </a:r>
            <a:endParaRPr>
              <a:latin typeface="Space Grotesk"/>
              <a:ea typeface="Space Grotesk"/>
              <a:cs typeface="Space Grotesk"/>
              <a:sym typeface="Space Grotesk"/>
            </a:endParaRPr>
          </a:p>
        </p:txBody>
      </p:sp>
      <p:sp>
        <p:nvSpPr>
          <p:cNvPr id="941" name="Google Shape;941;p22"/>
          <p:cNvSpPr txBox="1"/>
          <p:nvPr/>
        </p:nvSpPr>
        <p:spPr>
          <a:xfrm>
            <a:off x="4136850" y="2571750"/>
            <a:ext cx="42945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PT">
                <a:latin typeface="Space Grotesk SemiBold"/>
                <a:ea typeface="Space Grotesk SemiBold"/>
                <a:cs typeface="Space Grotesk SemiBold"/>
                <a:sym typeface="Space Grotesk SemiBold"/>
              </a:rPr>
              <a:t>All are concerned with the end user’s ability to function with the design. In all three roles, the ultimate goal is to create an emotional bond with the end user to improve their interaction and experience with a product that the visual design is aiming to sell.</a:t>
            </a:r>
            <a:endParaRPr>
              <a:latin typeface="Space Grotesk SemiBold"/>
              <a:ea typeface="Space Grotesk SemiBold"/>
              <a:cs typeface="Space Grotesk SemiBold"/>
              <a:sym typeface="Space Grotesk SemiBold"/>
            </a:endParaRPr>
          </a:p>
        </p:txBody>
      </p:sp>
      <p:pic>
        <p:nvPicPr>
          <p:cNvPr id="942" name="Google Shape;942;p22"/>
          <p:cNvPicPr preferRelativeResize="0"/>
          <p:nvPr/>
        </p:nvPicPr>
        <p:blipFill>
          <a:blip r:embed="rId3">
            <a:alphaModFix/>
          </a:blip>
          <a:stretch>
            <a:fillRect/>
          </a:stretch>
        </p:blipFill>
        <p:spPr>
          <a:xfrm>
            <a:off x="890975" y="1607500"/>
            <a:ext cx="2830187" cy="2906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ianca template">
  <a:themeElements>
    <a:clrScheme name="Custom 347">
      <a:dk1>
        <a:srgbClr val="192D49"/>
      </a:dk1>
      <a:lt1>
        <a:srgbClr val="FFFFFF"/>
      </a:lt1>
      <a:dk2>
        <a:srgbClr val="9199A0"/>
      </a:dk2>
      <a:lt2>
        <a:srgbClr val="E0E8F0"/>
      </a:lt2>
      <a:accent1>
        <a:srgbClr val="5B87C8"/>
      </a:accent1>
      <a:accent2>
        <a:srgbClr val="9DC0EA"/>
      </a:accent2>
      <a:accent3>
        <a:srgbClr val="C5E0FE"/>
      </a:accent3>
      <a:accent4>
        <a:srgbClr val="F8DB51"/>
      </a:accent4>
      <a:accent5>
        <a:srgbClr val="F7A479"/>
      </a:accent5>
      <a:accent6>
        <a:srgbClr val="F37474"/>
      </a:accent6>
      <a:hlink>
        <a:srgbClr val="224C8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